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</p:sldIdLst>
  <p:sldSz cx="10693400" cy="7556500"/>
  <p:notesSz cx="10693400" cy="75565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2" d="100"/>
          <a:sy n="112" d="100"/>
        </p:scale>
        <p:origin x="164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44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5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08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970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50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94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506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296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515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48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88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719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92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44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741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347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61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71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585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714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02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13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139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896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94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44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24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65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13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4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91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35353"/>
                </a:solidFill>
                <a:latin typeface="Gill Sans Light"/>
                <a:cs typeface="Gill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35353"/>
                </a:solidFill>
                <a:latin typeface="Gill Sans Light"/>
                <a:cs typeface="Gill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16235" y="2199064"/>
            <a:ext cx="3843020" cy="4207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35353"/>
                </a:solidFill>
                <a:latin typeface="Gill Sans Light"/>
                <a:cs typeface="Gill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6164" y="749815"/>
            <a:ext cx="7941071" cy="852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535353"/>
                </a:solidFill>
                <a:latin typeface="Gill Sans Light"/>
                <a:cs typeface="Gill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1867" y="1992415"/>
            <a:ext cx="7349665" cy="177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27749" y="7223669"/>
            <a:ext cx="228600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‹Nº›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zano@unizar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todosanaliticosderespuestarapida.blogspot.com.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34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34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34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34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g"/><Relationship Id="rId5" Type="http://schemas.openxmlformats.org/officeDocument/2006/relationships/hyperlink" Target="http://www.youtube.com/watch" TargetMode="External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6.jpg"/><Relationship Id="rId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15971" y="501650"/>
            <a:ext cx="7484833" cy="805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6625" marR="5080" indent="-924560" algn="ctr">
              <a:lnSpc>
                <a:spcPts val="7440"/>
              </a:lnSpc>
            </a:pPr>
            <a:r>
              <a:rPr sz="3200" dirty="0"/>
              <a:t>Métodos ana</a:t>
            </a:r>
            <a:r>
              <a:rPr sz="3200" spc="-5" dirty="0"/>
              <a:t>lí</a:t>
            </a:r>
            <a:r>
              <a:rPr sz="3200" dirty="0"/>
              <a:t>t</a:t>
            </a:r>
            <a:r>
              <a:rPr sz="3200" spc="-5" dirty="0"/>
              <a:t>i</a:t>
            </a:r>
            <a:r>
              <a:rPr sz="3200" dirty="0"/>
              <a:t>cos de </a:t>
            </a:r>
            <a:r>
              <a:rPr sz="3200" spc="-135" dirty="0"/>
              <a:t>r</a:t>
            </a:r>
            <a:r>
              <a:rPr sz="3200" dirty="0"/>
              <a:t>espuesta ráp</a:t>
            </a:r>
            <a:r>
              <a:rPr sz="3200" spc="-5" dirty="0"/>
              <a:t>i</a:t>
            </a:r>
            <a:r>
              <a:rPr sz="3200" dirty="0"/>
              <a:t>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0100" y="2635250"/>
            <a:ext cx="6400728" cy="2274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0" marR="1457960" algn="ctr">
              <a:lnSpc>
                <a:spcPts val="3180"/>
              </a:lnSpc>
            </a:pPr>
            <a:r>
              <a:rPr sz="2750" spc="-55" dirty="0">
                <a:latin typeface="Gill Sans"/>
                <a:cs typeface="Gill Sans"/>
              </a:rPr>
              <a:t>J</a:t>
            </a:r>
            <a:r>
              <a:rPr sz="2750" spc="10" dirty="0">
                <a:latin typeface="Gill Sans"/>
                <a:cs typeface="Gill Sans"/>
              </a:rPr>
              <a:t>esús</a:t>
            </a:r>
            <a:r>
              <a:rPr sz="2750" spc="-270" dirty="0">
                <a:latin typeface="Gill Sans"/>
                <a:cs typeface="Gill Sans"/>
              </a:rPr>
              <a:t> </a:t>
            </a:r>
            <a:r>
              <a:rPr sz="2750" spc="10" dirty="0">
                <a:latin typeface="Gill Sans"/>
                <a:cs typeface="Gill Sans"/>
              </a:rPr>
              <a:t>Anzano</a:t>
            </a:r>
            <a:r>
              <a:rPr sz="2750" spc="5" dirty="0">
                <a:latin typeface="Gill Sans"/>
                <a:cs typeface="Gill Sans"/>
              </a:rPr>
              <a:t> </a:t>
            </a:r>
            <a:r>
              <a:rPr sz="2750" u="heavy" dirty="0">
                <a:latin typeface="Gill Sans"/>
                <a:cs typeface="Gill Sans"/>
                <a:hlinkClick r:id="rId3"/>
              </a:rPr>
              <a:t>j</a:t>
            </a:r>
            <a:r>
              <a:rPr sz="2750" u="heavy" spc="10" dirty="0">
                <a:latin typeface="Gill Sans"/>
                <a:cs typeface="Gill Sans"/>
                <a:hlinkClick r:id="rId3"/>
              </a:rPr>
              <a:t>anzano@un</a:t>
            </a:r>
            <a:r>
              <a:rPr sz="2750" u="heavy" dirty="0">
                <a:latin typeface="Gill Sans"/>
                <a:cs typeface="Gill Sans"/>
                <a:hlinkClick r:id="rId3"/>
              </a:rPr>
              <a:t>i</a:t>
            </a:r>
            <a:r>
              <a:rPr sz="2750" u="heavy" spc="10" dirty="0">
                <a:latin typeface="Gill Sans"/>
                <a:cs typeface="Gill Sans"/>
                <a:hlinkClick r:id="rId3"/>
              </a:rPr>
              <a:t>za</a:t>
            </a:r>
            <a:r>
              <a:rPr sz="2750" u="heavy" spc="-270" dirty="0">
                <a:latin typeface="Gill Sans"/>
                <a:cs typeface="Gill Sans"/>
                <a:hlinkClick r:id="rId3"/>
              </a:rPr>
              <a:t>r</a:t>
            </a:r>
            <a:r>
              <a:rPr sz="2750" u="heavy" dirty="0">
                <a:latin typeface="Gill Sans"/>
                <a:cs typeface="Gill Sans"/>
                <a:hlinkClick r:id="rId3"/>
              </a:rPr>
              <a:t>.</a:t>
            </a:r>
            <a:r>
              <a:rPr sz="2750" u="heavy" spc="10" dirty="0">
                <a:latin typeface="Gill Sans"/>
                <a:cs typeface="Gill Sans"/>
                <a:hlinkClick r:id="rId3"/>
              </a:rPr>
              <a:t>e</a:t>
            </a:r>
            <a:r>
              <a:rPr sz="2750" u="heavy" spc="5" dirty="0">
                <a:latin typeface="Gill Sans"/>
                <a:cs typeface="Gill Sans"/>
                <a:hlinkClick r:id="rId3"/>
              </a:rPr>
              <a:t>s</a:t>
            </a:r>
            <a:r>
              <a:rPr sz="2750" spc="5" dirty="0">
                <a:latin typeface="Gill Sans"/>
                <a:cs typeface="Gill Sans"/>
              </a:rPr>
              <a:t> </a:t>
            </a:r>
            <a:endParaRPr sz="2750" dirty="0">
              <a:latin typeface="Gill Sans"/>
              <a:cs typeface="Gill Sans"/>
            </a:endParaRPr>
          </a:p>
          <a:p>
            <a:pPr marL="3175" algn="ctr">
              <a:lnSpc>
                <a:spcPct val="100000"/>
              </a:lnSpc>
              <a:spcBef>
                <a:spcPts val="590"/>
              </a:spcBef>
            </a:pPr>
            <a:r>
              <a:rPr sz="1950" dirty="0">
                <a:latin typeface="Helvetica"/>
                <a:cs typeface="Helvetica"/>
              </a:rPr>
              <a:t>!</a:t>
            </a:r>
          </a:p>
          <a:p>
            <a:pPr marL="3175" algn="ctr">
              <a:lnSpc>
                <a:spcPct val="100000"/>
              </a:lnSpc>
              <a:spcBef>
                <a:spcPts val="835"/>
              </a:spcBef>
            </a:pPr>
            <a:r>
              <a:rPr sz="1950" dirty="0">
                <a:latin typeface="Helvetica"/>
                <a:cs typeface="Helvetica"/>
              </a:rPr>
              <a:t>!</a:t>
            </a: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50" u="sng" dirty="0">
                <a:latin typeface="Gill Sans"/>
                <a:cs typeface="Gill Sans"/>
                <a:hlinkClick r:id="rId4"/>
              </a:rPr>
              <a:t>http</a:t>
            </a:r>
            <a:r>
              <a:rPr sz="1850" u="sng" spc="-5" dirty="0">
                <a:latin typeface="Gill Sans"/>
                <a:cs typeface="Gill Sans"/>
                <a:hlinkClick r:id="rId4"/>
              </a:rPr>
              <a:t>:</a:t>
            </a:r>
            <a:r>
              <a:rPr sz="1850" u="sng" dirty="0">
                <a:latin typeface="Gill Sans"/>
                <a:cs typeface="Gill Sans"/>
                <a:hlinkClick r:id="rId4"/>
              </a:rPr>
              <a:t>//metodosanaliticosde</a:t>
            </a:r>
            <a:r>
              <a:rPr sz="1850" u="sng" spc="-40" dirty="0">
                <a:latin typeface="Gill Sans"/>
                <a:cs typeface="Gill Sans"/>
                <a:hlinkClick r:id="rId4"/>
              </a:rPr>
              <a:t>r</a:t>
            </a:r>
            <a:r>
              <a:rPr sz="1850" u="sng" dirty="0">
                <a:latin typeface="Gill Sans"/>
                <a:cs typeface="Gill Sans"/>
                <a:hlinkClick r:id="rId4"/>
              </a:rPr>
              <a:t>espuestar</a:t>
            </a:r>
            <a:r>
              <a:rPr sz="1850" u="sng" spc="-20" dirty="0">
                <a:latin typeface="Gill Sans"/>
                <a:cs typeface="Gill Sans"/>
                <a:hlinkClick r:id="rId4"/>
              </a:rPr>
              <a:t>a</a:t>
            </a:r>
            <a:r>
              <a:rPr sz="1850" u="sng" dirty="0">
                <a:latin typeface="Gill Sans"/>
                <a:cs typeface="Gill Sans"/>
                <a:hlinkClick r:id="rId4"/>
              </a:rPr>
              <a:t>pida.blogspot.com.e</a:t>
            </a:r>
            <a:r>
              <a:rPr sz="1850" u="sng" spc="-5" dirty="0">
                <a:latin typeface="Gill Sans"/>
                <a:cs typeface="Gill Sans"/>
                <a:hlinkClick r:id="rId4"/>
              </a:rPr>
              <a:t>s</a:t>
            </a:r>
            <a:r>
              <a:rPr sz="1850" dirty="0">
                <a:latin typeface="Gill Sans"/>
                <a:cs typeface="Gill Sans"/>
              </a:rPr>
              <a:t> </a:t>
            </a:r>
          </a:p>
          <a:p>
            <a:pPr marL="3175" algn="ctr">
              <a:lnSpc>
                <a:spcPct val="100000"/>
              </a:lnSpc>
              <a:spcBef>
                <a:spcPts val="640"/>
              </a:spcBef>
            </a:pPr>
            <a:r>
              <a:rPr sz="1950" dirty="0">
                <a:latin typeface="Helvetica"/>
                <a:cs typeface="Helvetica"/>
              </a:rPr>
              <a:t>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1</a:t>
            </a:fld>
            <a:endParaRPr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790" y="1359854"/>
            <a:ext cx="9230995" cy="4385945"/>
          </a:xfrm>
          <a:custGeom>
            <a:avLst/>
            <a:gdLst/>
            <a:ahLst/>
            <a:cxnLst/>
            <a:rect l="l" t="t" r="r" b="b"/>
            <a:pathLst>
              <a:path w="9230995" h="4385945">
                <a:moveTo>
                  <a:pt x="0" y="0"/>
                </a:moveTo>
                <a:lnTo>
                  <a:pt x="9230905" y="0"/>
                </a:lnTo>
                <a:lnTo>
                  <a:pt x="9230905" y="4385777"/>
                </a:lnTo>
                <a:lnTo>
                  <a:pt x="0" y="4385777"/>
                </a:lnTo>
                <a:lnTo>
                  <a:pt x="0" y="0"/>
                </a:lnTo>
                <a:close/>
              </a:path>
            </a:pathLst>
          </a:custGeom>
          <a:ln w="48828">
            <a:solidFill>
              <a:srgbClr val="E6E6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9347" y="1695504"/>
            <a:ext cx="8860367" cy="384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45373" y="7223669"/>
            <a:ext cx="20320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Gill Sans"/>
                <a:cs typeface="Gill Sans"/>
              </a:rPr>
              <a:t>10</a:t>
            </a:r>
            <a:endParaRPr sz="14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7150" y="918355"/>
            <a:ext cx="1214755" cy="73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5" dirty="0">
                <a:solidFill>
                  <a:srgbClr val="535353"/>
                </a:solidFill>
                <a:latin typeface="Gill Sans Light"/>
                <a:cs typeface="Gill Sans Light"/>
              </a:rPr>
              <a:t>L</a:t>
            </a:r>
            <a:r>
              <a:rPr sz="5550" dirty="0">
                <a:solidFill>
                  <a:srgbClr val="535353"/>
                </a:solidFill>
                <a:latin typeface="Gill Sans Light"/>
                <a:cs typeface="Gill Sans Light"/>
              </a:rPr>
              <a:t>IBS</a:t>
            </a:r>
            <a:endParaRPr sz="5550">
              <a:latin typeface="Gill Sans Light"/>
              <a:cs typeface="Gill Sans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281" y="2595385"/>
            <a:ext cx="6249035" cy="282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130" marR="5080" indent="-266065">
              <a:lnSpc>
                <a:spcPct val="100000"/>
              </a:lnSpc>
            </a:pPr>
            <a:r>
              <a:rPr sz="1550" dirty="0">
                <a:latin typeface="Verdana"/>
                <a:cs typeface="Verdana"/>
              </a:rPr>
              <a:t>La 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técnica 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LIBS 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utiliza 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la 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in</a:t>
            </a:r>
            <a:r>
              <a:rPr sz="1550" spc="-10" dirty="0">
                <a:solidFill>
                  <a:srgbClr val="AB27A9"/>
                </a:solidFill>
                <a:latin typeface="Verdana"/>
                <a:cs typeface="Verdana"/>
              </a:rPr>
              <a:t>f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ormación </a:t>
            </a:r>
            <a:r>
              <a:rPr sz="1550" spc="-130" dirty="0">
                <a:solidFill>
                  <a:srgbClr val="AB27A9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espect</a:t>
            </a:r>
            <a:r>
              <a:rPr sz="1550" spc="-30" dirty="0">
                <a:solidFill>
                  <a:srgbClr val="AB27A9"/>
                </a:solidFill>
                <a:latin typeface="Verdana"/>
                <a:cs typeface="Verdana"/>
              </a:rPr>
              <a:t>r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al </a:t>
            </a:r>
            <a:r>
              <a:rPr sz="1550" spc="-130" dirty="0">
                <a:solidFill>
                  <a:srgbClr val="AB27A9"/>
                </a:solidFill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de 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un 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plas gene</a:t>
            </a:r>
            <a:r>
              <a:rPr sz="1550" spc="-30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ado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por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láser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pa</a:t>
            </a:r>
            <a:r>
              <a:rPr sz="1550" spc="-30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el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análisis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elemental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de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la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muest</a:t>
            </a:r>
            <a:r>
              <a:rPr sz="1550" spc="-30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a.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ts val="1900"/>
              </a:lnSpc>
            </a:pPr>
            <a:r>
              <a:rPr sz="1950" dirty="0">
                <a:latin typeface="Helvetica"/>
                <a:cs typeface="Helvetica"/>
              </a:rPr>
              <a:t>!</a:t>
            </a:r>
            <a:endParaRPr sz="1950">
              <a:latin typeface="Helvetica"/>
              <a:cs typeface="Helvetica"/>
            </a:endParaRPr>
          </a:p>
          <a:p>
            <a:pPr marL="278130" marR="52705" indent="-266065">
              <a:lnSpc>
                <a:spcPts val="1860"/>
              </a:lnSpc>
              <a:spcBef>
                <a:spcPts val="20"/>
              </a:spcBef>
            </a:pPr>
            <a:r>
              <a:rPr sz="1550" dirty="0">
                <a:latin typeface="Verdana"/>
                <a:cs typeface="Verdana"/>
              </a:rPr>
              <a:t>Se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utiliza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la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spc="-30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adiación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de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un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láser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pa</a:t>
            </a:r>
            <a:r>
              <a:rPr sz="1550" spc="-30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AB27A9"/>
                </a:solidFill>
                <a:latin typeface="Verdana"/>
                <a:cs typeface="Verdana"/>
              </a:rPr>
              <a:t>v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aporizar</a:t>
            </a:r>
            <a:r>
              <a:rPr sz="1550" spc="105" dirty="0">
                <a:solidFill>
                  <a:srgbClr val="AB27A9"/>
                </a:solidFill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la</a:t>
            </a:r>
            <a:r>
              <a:rPr sz="1550" spc="10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super</a:t>
            </a:r>
            <a:r>
              <a:rPr sz="1550" spc="-10" dirty="0">
                <a:latin typeface="Verdana"/>
                <a:cs typeface="Verdana"/>
              </a:rPr>
              <a:t>f</a:t>
            </a:r>
            <a:r>
              <a:rPr sz="1550" dirty="0">
                <a:latin typeface="Verdana"/>
                <a:cs typeface="Verdana"/>
              </a:rPr>
              <a:t>icie la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muest</a:t>
            </a:r>
            <a:r>
              <a:rPr sz="1550" spc="-30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a.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ts val="1835"/>
              </a:lnSpc>
            </a:pPr>
            <a:r>
              <a:rPr sz="1950" dirty="0">
                <a:latin typeface="Helvetica"/>
                <a:cs typeface="Helvetica"/>
              </a:rPr>
              <a:t>!</a:t>
            </a:r>
            <a:endParaRPr sz="1950">
              <a:latin typeface="Helvetica"/>
              <a:cs typeface="Helvetica"/>
            </a:endParaRPr>
          </a:p>
          <a:p>
            <a:pPr marL="278130" marR="36830" indent="-266065">
              <a:lnSpc>
                <a:spcPts val="1860"/>
              </a:lnSpc>
              <a:spcBef>
                <a:spcPts val="20"/>
              </a:spcBef>
              <a:tabLst>
                <a:tab pos="347345" algn="l"/>
                <a:tab pos="666115" algn="l"/>
                <a:tab pos="1152525" algn="l"/>
                <a:tab pos="1499235" algn="l"/>
                <a:tab pos="1844039" algn="l"/>
                <a:tab pos="2284095" algn="l"/>
                <a:tab pos="2430145" algn="l"/>
                <a:tab pos="2907030" algn="l"/>
                <a:tab pos="3273425" algn="l"/>
                <a:tab pos="3592829" algn="l"/>
                <a:tab pos="4124960" algn="l"/>
                <a:tab pos="5142865" algn="l"/>
                <a:tab pos="5311775" algn="l"/>
                <a:tab pos="5687060" algn="l"/>
                <a:tab pos="6081395" algn="l"/>
              </a:tabLst>
            </a:pPr>
            <a:r>
              <a:rPr sz="1550" dirty="0">
                <a:latin typeface="Verdana"/>
                <a:cs typeface="Verdana"/>
              </a:rPr>
              <a:t>Si		la	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ir</a:t>
            </a:r>
            <a:r>
              <a:rPr sz="1550" spc="-30" dirty="0">
                <a:solidFill>
                  <a:srgbClr val="AB27A9"/>
                </a:solidFill>
                <a:latin typeface="Verdana"/>
                <a:cs typeface="Verdana"/>
              </a:rPr>
              <a:t>r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adiancia	</a:t>
            </a:r>
            <a:r>
              <a:rPr sz="1550" dirty="0">
                <a:latin typeface="Verdana"/>
                <a:cs typeface="Verdana"/>
              </a:rPr>
              <a:t>del	láser	es	lo	su</a:t>
            </a:r>
            <a:r>
              <a:rPr sz="1550" spc="-10" dirty="0">
                <a:latin typeface="Verdana"/>
                <a:cs typeface="Verdana"/>
              </a:rPr>
              <a:t>f</a:t>
            </a:r>
            <a:r>
              <a:rPr sz="1550" dirty="0">
                <a:latin typeface="Verdana"/>
                <a:cs typeface="Verdana"/>
              </a:rPr>
              <a:t>icientemente	ele</a:t>
            </a:r>
            <a:r>
              <a:rPr sz="1550" spc="-35" dirty="0">
                <a:latin typeface="Verdana"/>
                <a:cs typeface="Verdana"/>
              </a:rPr>
              <a:t>v</a:t>
            </a:r>
            <a:r>
              <a:rPr sz="1550" dirty="0">
                <a:latin typeface="Verdana"/>
                <a:cs typeface="Verdana"/>
              </a:rPr>
              <a:t>ada, </a:t>
            </a:r>
            <a:r>
              <a:rPr sz="1550" spc="35" dirty="0">
                <a:latin typeface="Verdana"/>
                <a:cs typeface="Verdana"/>
              </a:rPr>
              <a:t>gene</a:t>
            </a:r>
            <a:r>
              <a:rPr sz="1550" spc="10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	</a:t>
            </a:r>
            <a:r>
              <a:rPr sz="1550" spc="35" dirty="0">
                <a:latin typeface="Verdana"/>
                <a:cs typeface="Verdana"/>
              </a:rPr>
              <a:t>l</a:t>
            </a:r>
            <a:r>
              <a:rPr sz="1550" dirty="0">
                <a:latin typeface="Verdana"/>
                <a:cs typeface="Verdana"/>
              </a:rPr>
              <a:t>a	</a:t>
            </a:r>
            <a:r>
              <a:rPr sz="1550" spc="35" dirty="0">
                <a:latin typeface="Verdana"/>
                <a:cs typeface="Verdana"/>
              </a:rPr>
              <a:t>ruptu</a:t>
            </a:r>
            <a:r>
              <a:rPr sz="1550" spc="5" dirty="0">
                <a:latin typeface="Verdana"/>
                <a:cs typeface="Verdana"/>
              </a:rPr>
              <a:t>r</a:t>
            </a:r>
            <a:r>
              <a:rPr sz="1550" dirty="0">
                <a:latin typeface="Verdana"/>
                <a:cs typeface="Verdana"/>
              </a:rPr>
              <a:t>a		</a:t>
            </a:r>
            <a:r>
              <a:rPr sz="1550" spc="35" dirty="0">
                <a:latin typeface="Verdana"/>
                <a:cs typeface="Verdana"/>
              </a:rPr>
              <a:t>dieléctric</a:t>
            </a:r>
            <a:r>
              <a:rPr sz="1550" dirty="0">
                <a:latin typeface="Verdana"/>
                <a:cs typeface="Verdana"/>
              </a:rPr>
              <a:t>a	</a:t>
            </a:r>
            <a:r>
              <a:rPr sz="1550" spc="-90" dirty="0">
                <a:latin typeface="Verdana"/>
                <a:cs typeface="Verdana"/>
              </a:rPr>
              <a:t> </a:t>
            </a:r>
            <a:r>
              <a:rPr sz="1550" spc="35" dirty="0">
                <a:latin typeface="Verdana"/>
                <a:cs typeface="Verdana"/>
              </a:rPr>
              <a:t>de</a:t>
            </a:r>
            <a:r>
              <a:rPr sz="1550" dirty="0">
                <a:latin typeface="Verdana"/>
                <a:cs typeface="Verdana"/>
              </a:rPr>
              <a:t>l	</a:t>
            </a:r>
            <a:r>
              <a:rPr sz="1550" spc="35" dirty="0">
                <a:latin typeface="Verdana"/>
                <a:cs typeface="Verdana"/>
              </a:rPr>
              <a:t>materia</a:t>
            </a:r>
            <a:r>
              <a:rPr sz="1550" dirty="0">
                <a:latin typeface="Verdana"/>
                <a:cs typeface="Verdana"/>
              </a:rPr>
              <a:t>l	</a:t>
            </a:r>
            <a:r>
              <a:rPr sz="1550" spc="35" dirty="0">
                <a:latin typeface="Verdana"/>
                <a:cs typeface="Verdana"/>
              </a:rPr>
              <a:t>qu</a:t>
            </a:r>
            <a:r>
              <a:rPr sz="1550" dirty="0">
                <a:latin typeface="Verdana"/>
                <a:cs typeface="Verdana"/>
              </a:rPr>
              <a:t>e	</a:t>
            </a:r>
            <a:r>
              <a:rPr sz="1550" spc="35" dirty="0">
                <a:latin typeface="Verdana"/>
                <a:cs typeface="Verdana"/>
              </a:rPr>
              <a:t>s</a:t>
            </a:r>
            <a:r>
              <a:rPr sz="1550" dirty="0">
                <a:latin typeface="Verdana"/>
                <a:cs typeface="Verdana"/>
              </a:rPr>
              <a:t>e	</a:t>
            </a:r>
            <a:r>
              <a:rPr sz="1550" spc="35" dirty="0">
                <a:latin typeface="Verdana"/>
                <a:cs typeface="Verdana"/>
              </a:rPr>
              <a:t>e </a:t>
            </a:r>
            <a:r>
              <a:rPr sz="1550" dirty="0">
                <a:latin typeface="Verdana"/>
                <a:cs typeface="Verdana"/>
              </a:rPr>
              <a:t>analizando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con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la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consiguiente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spc="-10" dirty="0">
                <a:latin typeface="Verdana"/>
                <a:cs typeface="Verdana"/>
              </a:rPr>
              <a:t>f</a:t>
            </a:r>
            <a:r>
              <a:rPr sz="1550" dirty="0">
                <a:latin typeface="Verdana"/>
                <a:cs typeface="Verdana"/>
              </a:rPr>
              <a:t>ormación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de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un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plasma.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ts val="1835"/>
              </a:lnSpc>
            </a:pPr>
            <a:r>
              <a:rPr sz="1950" dirty="0">
                <a:latin typeface="Helvetica"/>
                <a:cs typeface="Helvetica"/>
              </a:rPr>
              <a:t>!</a:t>
            </a:r>
            <a:endParaRPr sz="1950">
              <a:latin typeface="Helvetica"/>
              <a:cs typeface="Helvetica"/>
            </a:endParaRPr>
          </a:p>
          <a:p>
            <a:pPr marL="278130" marR="89535" indent="-266065">
              <a:lnSpc>
                <a:spcPts val="1860"/>
              </a:lnSpc>
              <a:spcBef>
                <a:spcPts val="20"/>
              </a:spcBef>
            </a:pPr>
            <a:r>
              <a:rPr sz="1550" dirty="0">
                <a:latin typeface="Verdana"/>
                <a:cs typeface="Verdana"/>
              </a:rPr>
              <a:t>La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emisión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óptica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del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plasma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es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captada</a:t>
            </a:r>
            <a:r>
              <a:rPr sz="1550" dirty="0">
                <a:latin typeface="Verdana"/>
                <a:cs typeface="Verdana"/>
              </a:rPr>
              <a:t>,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dispersada</a:t>
            </a:r>
            <a:r>
              <a:rPr sz="1550" dirty="0">
                <a:latin typeface="Verdana"/>
                <a:cs typeface="Verdana"/>
              </a:rPr>
              <a:t>,</a:t>
            </a:r>
            <a:r>
              <a:rPr sz="1550" spc="165" dirty="0"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detect </a:t>
            </a:r>
            <a:r>
              <a:rPr sz="1550" dirty="0">
                <a:latin typeface="Verdana"/>
                <a:cs typeface="Verdana"/>
              </a:rPr>
              <a:t>y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analizada</a:t>
            </a:r>
            <a:r>
              <a:rPr sz="1550" dirty="0"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4700" y="548298"/>
            <a:ext cx="2516505" cy="493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2143125" indent="-6350" algn="ctr">
              <a:lnSpc>
                <a:spcPct val="299900"/>
              </a:lnSpc>
            </a:pPr>
            <a:r>
              <a:rPr sz="1550" dirty="0">
                <a:latin typeface="Verdana"/>
                <a:cs typeface="Verdana"/>
              </a:rPr>
              <a:t>ma de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700">
              <a:latin typeface="Times New Roman"/>
              <a:cs typeface="Times New Roman"/>
            </a:endParaRPr>
          </a:p>
          <a:p>
            <a:pPr marR="2143125" indent="133350" algn="ctr">
              <a:lnSpc>
                <a:spcPct val="100000"/>
              </a:lnSpc>
            </a:pPr>
            <a:r>
              <a:rPr sz="1550" dirty="0">
                <a:latin typeface="Verdana"/>
                <a:cs typeface="Verdana"/>
              </a:rPr>
              <a:t>se </a:t>
            </a:r>
            <a:r>
              <a:rPr sz="1550" spc="35" dirty="0">
                <a:latin typeface="Verdana"/>
                <a:cs typeface="Verdana"/>
              </a:rPr>
              <a:t>stá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700">
              <a:latin typeface="Times New Roman"/>
              <a:cs typeface="Times New Roman"/>
            </a:endParaRPr>
          </a:p>
          <a:p>
            <a:pPr marR="2149475" algn="ctr">
              <a:lnSpc>
                <a:spcPct val="100000"/>
              </a:lnSpc>
            </a:pPr>
            <a:r>
              <a:rPr sz="1550" dirty="0">
                <a:solidFill>
                  <a:srgbClr val="AB27A9"/>
                </a:solidFill>
                <a:latin typeface="Verdana"/>
                <a:cs typeface="Verdana"/>
              </a:rPr>
              <a:t>ada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04278" y="5489211"/>
            <a:ext cx="5080" cy="497840"/>
          </a:xfrm>
          <a:custGeom>
            <a:avLst/>
            <a:gdLst/>
            <a:ahLst/>
            <a:cxnLst/>
            <a:rect l="l" t="t" r="r" b="b"/>
            <a:pathLst>
              <a:path w="5079" h="497839">
                <a:moveTo>
                  <a:pt x="0" y="497768"/>
                </a:moveTo>
                <a:lnTo>
                  <a:pt x="4502" y="497768"/>
                </a:lnTo>
                <a:lnTo>
                  <a:pt x="4502" y="0"/>
                </a:lnTo>
                <a:lnTo>
                  <a:pt x="0" y="0"/>
                </a:lnTo>
                <a:lnTo>
                  <a:pt x="0" y="497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2349" y="5489211"/>
            <a:ext cx="2540" cy="497840"/>
          </a:xfrm>
          <a:custGeom>
            <a:avLst/>
            <a:gdLst/>
            <a:ahLst/>
            <a:cxnLst/>
            <a:rect l="l" t="t" r="r" b="b"/>
            <a:pathLst>
              <a:path w="2540" h="497839">
                <a:moveTo>
                  <a:pt x="0" y="497768"/>
                </a:moveTo>
                <a:lnTo>
                  <a:pt x="2250" y="497768"/>
                </a:lnTo>
                <a:lnTo>
                  <a:pt x="2250" y="0"/>
                </a:lnTo>
                <a:lnTo>
                  <a:pt x="0" y="0"/>
                </a:lnTo>
                <a:lnTo>
                  <a:pt x="0" y="497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64599" y="5492959"/>
            <a:ext cx="1139825" cy="493395"/>
          </a:xfrm>
          <a:custGeom>
            <a:avLst/>
            <a:gdLst/>
            <a:ahLst/>
            <a:cxnLst/>
            <a:rect l="l" t="t" r="r" b="b"/>
            <a:pathLst>
              <a:path w="1139825" h="493395">
                <a:moveTo>
                  <a:pt x="1139678" y="0"/>
                </a:moveTo>
                <a:lnTo>
                  <a:pt x="1139678" y="493271"/>
                </a:lnTo>
                <a:lnTo>
                  <a:pt x="0" y="493271"/>
                </a:lnTo>
                <a:lnTo>
                  <a:pt x="0" y="0"/>
                </a:lnTo>
                <a:lnTo>
                  <a:pt x="1139678" y="0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7671" y="548297"/>
            <a:ext cx="2453640" cy="4933315"/>
          </a:xfrm>
          <a:custGeom>
            <a:avLst/>
            <a:gdLst/>
            <a:ahLst/>
            <a:cxnLst/>
            <a:rect l="l" t="t" r="r" b="b"/>
            <a:pathLst>
              <a:path w="2453640" h="4933315">
                <a:moveTo>
                  <a:pt x="0" y="0"/>
                </a:moveTo>
                <a:lnTo>
                  <a:pt x="2453387" y="0"/>
                </a:lnTo>
                <a:lnTo>
                  <a:pt x="2453387" y="4933298"/>
                </a:lnTo>
                <a:lnTo>
                  <a:pt x="0" y="49332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48687" y="1008674"/>
            <a:ext cx="1988474" cy="994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5845" y="1988170"/>
            <a:ext cx="1991360" cy="0"/>
          </a:xfrm>
          <a:custGeom>
            <a:avLst/>
            <a:gdLst/>
            <a:ahLst/>
            <a:cxnLst/>
            <a:rect l="l" t="t" r="r" b="b"/>
            <a:pathLst>
              <a:path w="1991359">
                <a:moveTo>
                  <a:pt x="0" y="0"/>
                </a:moveTo>
                <a:lnTo>
                  <a:pt x="1990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5315" y="1008674"/>
            <a:ext cx="1991877" cy="1015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67534" y="2142282"/>
            <a:ext cx="60706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60" dirty="0">
                <a:latin typeface="Arial"/>
                <a:cs typeface="Arial"/>
              </a:rPr>
              <a:t>Wave</a:t>
            </a:r>
            <a:r>
              <a:rPr sz="500" spc="35" dirty="0">
                <a:latin typeface="Arial"/>
                <a:cs typeface="Arial"/>
              </a:rPr>
              <a:t>lengt</a:t>
            </a:r>
            <a:r>
              <a:rPr sz="500" spc="55" dirty="0">
                <a:latin typeface="Arial"/>
                <a:cs typeface="Arial"/>
              </a:rPr>
              <a:t>h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50" dirty="0">
                <a:latin typeface="Arial"/>
                <a:cs typeface="Arial"/>
              </a:rPr>
              <a:t>(nm)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647" y="2031133"/>
            <a:ext cx="12128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374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1</a:t>
            </a:r>
            <a:endParaRPr sz="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72160" y="2031587"/>
            <a:ext cx="12128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403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5</a:t>
            </a:r>
            <a:endParaRPr sz="2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99555" y="2031587"/>
            <a:ext cx="12128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377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4</a:t>
            </a:r>
            <a:endParaRPr sz="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15399" y="2031587"/>
            <a:ext cx="12128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380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6</a:t>
            </a:r>
            <a:endParaRPr sz="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8369" y="2031587"/>
            <a:ext cx="55562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383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93</a:t>
            </a:r>
            <a:r>
              <a:rPr sz="250" dirty="0">
                <a:latin typeface="Arial"/>
                <a:cs typeface="Arial"/>
              </a:rPr>
              <a:t>           </a:t>
            </a:r>
            <a:r>
              <a:rPr sz="250" spc="-35" dirty="0">
                <a:latin typeface="Arial"/>
                <a:cs typeface="Arial"/>
              </a:rPr>
              <a:t> </a:t>
            </a:r>
            <a:r>
              <a:rPr sz="250" spc="25" dirty="0">
                <a:latin typeface="Arial"/>
                <a:cs typeface="Arial"/>
              </a:rPr>
              <a:t>387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2</a:t>
            </a:r>
            <a:r>
              <a:rPr sz="250" dirty="0">
                <a:latin typeface="Arial"/>
                <a:cs typeface="Arial"/>
              </a:rPr>
              <a:t>             </a:t>
            </a:r>
            <a:r>
              <a:rPr sz="250" spc="-25" dirty="0">
                <a:latin typeface="Arial"/>
                <a:cs typeface="Arial"/>
              </a:rPr>
              <a:t> </a:t>
            </a:r>
            <a:r>
              <a:rPr sz="250" spc="25" dirty="0">
                <a:latin typeface="Arial"/>
                <a:cs typeface="Arial"/>
              </a:rPr>
              <a:t>390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4</a:t>
            </a:r>
            <a:endParaRPr sz="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20293" y="2031587"/>
            <a:ext cx="12128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393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7</a:t>
            </a:r>
            <a:endParaRPr sz="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48500" y="2031587"/>
            <a:ext cx="12128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397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0</a:t>
            </a:r>
            <a:endParaRPr sz="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77088" y="2031587"/>
            <a:ext cx="12128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25" dirty="0">
                <a:latin typeface="Arial"/>
                <a:cs typeface="Arial"/>
              </a:rPr>
              <a:t>400</a:t>
            </a:r>
            <a:r>
              <a:rPr sz="250" spc="5" dirty="0">
                <a:latin typeface="Arial"/>
                <a:cs typeface="Arial"/>
              </a:rPr>
              <a:t>.</a:t>
            </a:r>
            <a:r>
              <a:rPr sz="250" spc="25" dirty="0">
                <a:latin typeface="Arial"/>
                <a:cs typeface="Arial"/>
              </a:rPr>
              <a:t>3</a:t>
            </a:r>
            <a:endParaRPr sz="2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33343" y="2252736"/>
            <a:ext cx="2305800" cy="3085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2616" y="4598734"/>
            <a:ext cx="260672" cy="869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39519" y="6653400"/>
            <a:ext cx="20891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15" dirty="0">
                <a:solidFill>
                  <a:srgbClr val="535353"/>
                </a:solidFill>
                <a:latin typeface="Gill Sans Light"/>
                <a:cs typeface="Gill Sans Light"/>
              </a:rPr>
              <a:t>11</a:t>
            </a:fld>
            <a:endParaRPr sz="120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6112" y="1045750"/>
            <a:ext cx="6540500" cy="4900930"/>
          </a:xfrm>
          <a:custGeom>
            <a:avLst/>
            <a:gdLst/>
            <a:ahLst/>
            <a:cxnLst/>
            <a:rect l="l" t="t" r="r" b="b"/>
            <a:pathLst>
              <a:path w="6540500" h="4900930">
                <a:moveTo>
                  <a:pt x="0" y="0"/>
                </a:moveTo>
                <a:lnTo>
                  <a:pt x="6539941" y="0"/>
                </a:lnTo>
                <a:lnTo>
                  <a:pt x="6539941" y="4900841"/>
                </a:lnTo>
                <a:lnTo>
                  <a:pt x="0" y="49008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112" y="1045750"/>
            <a:ext cx="6539941" cy="4900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4299" y="1875119"/>
            <a:ext cx="3899535" cy="346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ct val="100000"/>
              </a:lnSpc>
            </a:pPr>
            <a:r>
              <a:rPr sz="1400" spc="15" dirty="0">
                <a:latin typeface="Comic Sans MS"/>
                <a:cs typeface="Comic Sans MS"/>
              </a:rPr>
              <a:t>Mínima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o</a:t>
            </a:r>
            <a:r>
              <a:rPr sz="1400" spc="5" dirty="0">
                <a:latin typeface="Comic Sans MS"/>
                <a:cs typeface="Comic Sans MS"/>
              </a:rPr>
              <a:t> nul</a:t>
            </a:r>
            <a:r>
              <a:rPr sz="1400" spc="10" dirty="0">
                <a:latin typeface="Comic Sans MS"/>
                <a:cs typeface="Comic Sans MS"/>
              </a:rPr>
              <a:t>a preparación</a:t>
            </a:r>
            <a:r>
              <a:rPr sz="1400" spc="-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d</a:t>
            </a:r>
            <a:r>
              <a:rPr sz="1400" spc="15" dirty="0">
                <a:latin typeface="Comic Sans MS"/>
                <a:cs typeface="Comic Sans MS"/>
              </a:rPr>
              <a:t>e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la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5" dirty="0">
                <a:latin typeface="Comic Sans MS"/>
                <a:cs typeface="Comic Sans MS"/>
              </a:rPr>
              <a:t>muestra</a:t>
            </a:r>
            <a:endParaRPr sz="1400">
              <a:latin typeface="Comic Sans MS"/>
              <a:cs typeface="Comic Sans MS"/>
            </a:endParaRPr>
          </a:p>
          <a:p>
            <a:pPr marL="38735">
              <a:lnSpc>
                <a:spcPct val="100000"/>
              </a:lnSpc>
              <a:spcBef>
                <a:spcPts val="675"/>
              </a:spcBef>
            </a:pPr>
            <a:r>
              <a:rPr sz="1400" spc="15" dirty="0">
                <a:latin typeface="Comic Sans MS"/>
                <a:cs typeface="Comic Sans MS"/>
              </a:rPr>
              <a:t>No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se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precisa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el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5" dirty="0">
                <a:latin typeface="Comic Sans MS"/>
                <a:cs typeface="Comic Sans MS"/>
              </a:rPr>
              <a:t>empleo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d</a:t>
            </a:r>
            <a:r>
              <a:rPr sz="1400" spc="15" dirty="0">
                <a:latin typeface="Comic Sans MS"/>
                <a:cs typeface="Comic Sans MS"/>
              </a:rPr>
              <a:t>e</a:t>
            </a:r>
            <a:r>
              <a:rPr sz="1400" spc="5" dirty="0">
                <a:latin typeface="Comic Sans MS"/>
                <a:cs typeface="Comic Sans MS"/>
              </a:rPr>
              <a:t> reactivo</a:t>
            </a:r>
            <a:r>
              <a:rPr sz="1400" spc="10" dirty="0">
                <a:latin typeface="Comic Sans MS"/>
                <a:cs typeface="Comic Sans MS"/>
              </a:rPr>
              <a:t>s</a:t>
            </a:r>
            <a:r>
              <a:rPr sz="1400" spc="1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químicos</a:t>
            </a:r>
            <a:endParaRPr sz="1400">
              <a:latin typeface="Comic Sans MS"/>
              <a:cs typeface="Comic Sans MS"/>
            </a:endParaRPr>
          </a:p>
          <a:p>
            <a:pPr marL="38735" marR="528320">
              <a:lnSpc>
                <a:spcPct val="140400"/>
              </a:lnSpc>
              <a:spcBef>
                <a:spcPts val="70"/>
              </a:spcBef>
            </a:pPr>
            <a:r>
              <a:rPr sz="1400" spc="5" dirty="0">
                <a:latin typeface="Comic Sans MS"/>
                <a:cs typeface="Comic Sans MS"/>
              </a:rPr>
              <a:t>Análisi</a:t>
            </a:r>
            <a:r>
              <a:rPr sz="1400" spc="10" dirty="0">
                <a:latin typeface="Comic Sans MS"/>
                <a:cs typeface="Comic Sans MS"/>
              </a:rPr>
              <a:t>s</a:t>
            </a:r>
            <a:r>
              <a:rPr sz="1400" spc="1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simultaneo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d</a:t>
            </a:r>
            <a:r>
              <a:rPr sz="1400" spc="15" dirty="0">
                <a:latin typeface="Comic Sans MS"/>
                <a:cs typeface="Comic Sans MS"/>
              </a:rPr>
              <a:t>e</a:t>
            </a:r>
            <a:r>
              <a:rPr sz="1400" spc="5" dirty="0">
                <a:latin typeface="Comic Sans MS"/>
                <a:cs typeface="Comic Sans MS"/>
              </a:rPr>
              <a:t> vario</a:t>
            </a:r>
            <a:r>
              <a:rPr sz="1400" spc="10" dirty="0">
                <a:latin typeface="Comic Sans MS"/>
                <a:cs typeface="Comic Sans MS"/>
              </a:rPr>
              <a:t>s elementos Rapidez</a:t>
            </a:r>
            <a:endParaRPr sz="1400">
              <a:latin typeface="Comic Sans MS"/>
              <a:cs typeface="Comic Sans MS"/>
            </a:endParaRPr>
          </a:p>
          <a:p>
            <a:pPr marL="38735" marR="1691639">
              <a:lnSpc>
                <a:spcPct val="142500"/>
              </a:lnSpc>
              <a:spcBef>
                <a:spcPts val="35"/>
              </a:spcBef>
            </a:pPr>
            <a:r>
              <a:rPr sz="1400" spc="10" dirty="0">
                <a:latin typeface="Comic Sans MS"/>
                <a:cs typeface="Comic Sans MS"/>
              </a:rPr>
              <a:t>Fácilmente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automatizable</a:t>
            </a:r>
            <a:r>
              <a:rPr sz="1400" spc="5" dirty="0">
                <a:latin typeface="Comic Sans MS"/>
                <a:cs typeface="Comic Sans MS"/>
              </a:rPr>
              <a:t> Resolució</a:t>
            </a:r>
            <a:r>
              <a:rPr sz="1400" spc="10" dirty="0">
                <a:latin typeface="Comic Sans MS"/>
                <a:cs typeface="Comic Sans MS"/>
              </a:rPr>
              <a:t>n</a:t>
            </a:r>
            <a:r>
              <a:rPr sz="1400" spc="1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espacial Análisis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5" dirty="0">
                <a:latin typeface="Comic Sans MS"/>
                <a:cs typeface="Comic Sans MS"/>
              </a:rPr>
              <a:t>remoto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923290">
              <a:lnSpc>
                <a:spcPct val="142500"/>
              </a:lnSpc>
            </a:pPr>
            <a:r>
              <a:rPr sz="1400" spc="10" dirty="0">
                <a:latin typeface="Comic Sans MS"/>
                <a:cs typeface="Comic Sans MS"/>
              </a:rPr>
              <a:t>Costosa</a:t>
            </a:r>
            <a:r>
              <a:rPr sz="1400" spc="5" dirty="0">
                <a:latin typeface="Comic Sans MS"/>
                <a:cs typeface="Comic Sans MS"/>
              </a:rPr>
              <a:t> instrumentación</a:t>
            </a:r>
            <a:r>
              <a:rPr sz="1400" dirty="0">
                <a:latin typeface="Comic Sans MS"/>
                <a:cs typeface="Comic Sans MS"/>
              </a:rPr>
              <a:t>  </a:t>
            </a:r>
            <a:r>
              <a:rPr sz="1400" spc="10" dirty="0">
                <a:latin typeface="Comic Sans MS"/>
                <a:cs typeface="Comic Sans MS"/>
              </a:rPr>
              <a:t>Dificultad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para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encontrar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patrones</a:t>
            </a:r>
            <a:r>
              <a:rPr sz="1400" spc="5" dirty="0">
                <a:latin typeface="Comic Sans MS"/>
                <a:cs typeface="Comic Sans MS"/>
              </a:rPr>
              <a:t> Valo</a:t>
            </a:r>
            <a:r>
              <a:rPr sz="1400" spc="10" dirty="0">
                <a:latin typeface="Comic Sans MS"/>
                <a:cs typeface="Comic Sans MS"/>
              </a:rPr>
              <a:t>res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altos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5" dirty="0">
                <a:latin typeface="Comic Sans MS"/>
                <a:cs typeface="Comic Sans MS"/>
              </a:rPr>
              <a:t>de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20" dirty="0">
                <a:latin typeface="Comic Sans MS"/>
                <a:cs typeface="Comic Sans MS"/>
              </a:rPr>
              <a:t>%RSD</a:t>
            </a: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400" spc="10" dirty="0">
                <a:latin typeface="Comic Sans MS"/>
                <a:cs typeface="Comic Sans MS"/>
              </a:rPr>
              <a:t>Efecto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10" dirty="0">
                <a:latin typeface="Comic Sans MS"/>
                <a:cs typeface="Comic Sans MS"/>
              </a:rPr>
              <a:t>matriz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5732" y="1488192"/>
            <a:ext cx="572770" cy="2498090"/>
          </a:xfrm>
          <a:custGeom>
            <a:avLst/>
            <a:gdLst/>
            <a:ahLst/>
            <a:cxnLst/>
            <a:rect l="l" t="t" r="r" b="b"/>
            <a:pathLst>
              <a:path w="572769" h="2498090">
                <a:moveTo>
                  <a:pt x="429183" y="624509"/>
                </a:moveTo>
                <a:lnTo>
                  <a:pt x="143065" y="624509"/>
                </a:lnTo>
                <a:lnTo>
                  <a:pt x="143065" y="2498064"/>
                </a:lnTo>
                <a:lnTo>
                  <a:pt x="429183" y="2498064"/>
                </a:lnTo>
                <a:lnTo>
                  <a:pt x="429183" y="624509"/>
                </a:lnTo>
                <a:close/>
              </a:path>
              <a:path w="572769" h="2498090">
                <a:moveTo>
                  <a:pt x="286118" y="0"/>
                </a:moveTo>
                <a:lnTo>
                  <a:pt x="0" y="624509"/>
                </a:lnTo>
                <a:lnTo>
                  <a:pt x="572249" y="624509"/>
                </a:lnTo>
                <a:lnTo>
                  <a:pt x="286118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727" y="4061129"/>
            <a:ext cx="572770" cy="1885950"/>
          </a:xfrm>
          <a:custGeom>
            <a:avLst/>
            <a:gdLst/>
            <a:ahLst/>
            <a:cxnLst/>
            <a:rect l="l" t="t" r="r" b="b"/>
            <a:pathLst>
              <a:path w="572769" h="1885950">
                <a:moveTo>
                  <a:pt x="572249" y="1414094"/>
                </a:moveTo>
                <a:lnTo>
                  <a:pt x="0" y="1414094"/>
                </a:lnTo>
                <a:lnTo>
                  <a:pt x="286130" y="1885454"/>
                </a:lnTo>
                <a:lnTo>
                  <a:pt x="572249" y="1414094"/>
                </a:lnTo>
                <a:close/>
              </a:path>
              <a:path w="572769" h="1885950">
                <a:moveTo>
                  <a:pt x="429183" y="0"/>
                </a:moveTo>
                <a:lnTo>
                  <a:pt x="143065" y="0"/>
                </a:lnTo>
                <a:lnTo>
                  <a:pt x="143065" y="1414094"/>
                </a:lnTo>
                <a:lnTo>
                  <a:pt x="429183" y="1414094"/>
                </a:lnTo>
                <a:lnTo>
                  <a:pt x="42918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3466" y="1086591"/>
            <a:ext cx="2466101" cy="51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7839" y="1168271"/>
            <a:ext cx="2043730" cy="340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5041" y="1221591"/>
            <a:ext cx="2308225" cy="354330"/>
          </a:xfrm>
          <a:prstGeom prst="rect">
            <a:avLst/>
          </a:prstGeom>
          <a:solidFill>
            <a:srgbClr val="0433FF"/>
          </a:solidFill>
          <a:ln w="1816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omic Sans MS"/>
                <a:cs typeface="Comic Sans MS"/>
              </a:rPr>
              <a:t>VENTAJAS</a:t>
            </a:r>
            <a:r>
              <a:rPr sz="1000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omic Sans MS"/>
                <a:cs typeface="Comic Sans MS"/>
              </a:rPr>
              <a:t>Y DE</a:t>
            </a:r>
            <a:r>
              <a:rPr sz="1000" b="1" spc="-5" dirty="0">
                <a:solidFill>
                  <a:srgbClr val="FFFFFF"/>
                </a:solidFill>
                <a:latin typeface="Comic Sans MS"/>
                <a:cs typeface="Comic Sans MS"/>
              </a:rPr>
              <a:t>SV</a:t>
            </a:r>
            <a:r>
              <a:rPr sz="1000" b="1" dirty="0">
                <a:solidFill>
                  <a:srgbClr val="FFFFFF"/>
                </a:solidFill>
                <a:latin typeface="Comic Sans MS"/>
                <a:cs typeface="Comic Sans MS"/>
              </a:rPr>
              <a:t>ENTAJAS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51966" y="2190907"/>
            <a:ext cx="3841447" cy="2878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39519" y="6653400"/>
            <a:ext cx="20891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15" dirty="0">
                <a:solidFill>
                  <a:srgbClr val="535353"/>
                </a:solidFill>
                <a:latin typeface="Gill Sans Light"/>
                <a:cs typeface="Gill Sans Light"/>
              </a:rPr>
              <a:t>12</a:t>
            </a:fld>
            <a:endParaRPr sz="120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4343" y="511754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801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3192" y="511754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08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12497" y="511754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801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9976" y="511754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08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9281" y="511754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801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8130" y="511754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08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131" y="5117544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49801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6436" y="5117544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4908"/>
                </a:moveTo>
                <a:lnTo>
                  <a:pt x="0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8188" y="5117544"/>
            <a:ext cx="2968625" cy="0"/>
          </a:xfrm>
          <a:custGeom>
            <a:avLst/>
            <a:gdLst/>
            <a:ahLst/>
            <a:cxnLst/>
            <a:rect l="l" t="t" r="r" b="b"/>
            <a:pathLst>
              <a:path w="2968625">
                <a:moveTo>
                  <a:pt x="0" y="0"/>
                </a:moveTo>
                <a:lnTo>
                  <a:pt x="2968249" y="0"/>
                </a:lnTo>
              </a:path>
            </a:pathLst>
          </a:custGeom>
          <a:ln w="10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7147" y="511754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0"/>
                </a:moveTo>
                <a:lnTo>
                  <a:pt x="1507" y="0"/>
                </a:lnTo>
                <a:lnTo>
                  <a:pt x="2523" y="1519"/>
                </a:lnTo>
              </a:path>
            </a:pathLst>
          </a:custGeom>
          <a:ln w="45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713" y="5111890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0" y="7173"/>
                </a:moveTo>
                <a:lnTo>
                  <a:pt x="3014" y="4148"/>
                </a:lnTo>
                <a:lnTo>
                  <a:pt x="4156" y="0"/>
                </a:lnTo>
                <a:lnTo>
                  <a:pt x="5663" y="4148"/>
                </a:lnTo>
                <a:lnTo>
                  <a:pt x="7170" y="5653"/>
                </a:lnTo>
                <a:lnTo>
                  <a:pt x="10200" y="7173"/>
                </a:lnTo>
              </a:path>
            </a:pathLst>
          </a:custGeom>
          <a:ln w="45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4914" y="2942634"/>
            <a:ext cx="1257935" cy="2176780"/>
          </a:xfrm>
          <a:custGeom>
            <a:avLst/>
            <a:gdLst/>
            <a:ahLst/>
            <a:cxnLst/>
            <a:rect l="l" t="t" r="r" b="b"/>
            <a:pathLst>
              <a:path w="1257935" h="2176779">
                <a:moveTo>
                  <a:pt x="0" y="2176429"/>
                </a:moveTo>
                <a:lnTo>
                  <a:pt x="1507" y="2173405"/>
                </a:lnTo>
                <a:lnTo>
                  <a:pt x="3029" y="2170760"/>
                </a:lnTo>
                <a:lnTo>
                  <a:pt x="5663" y="2170760"/>
                </a:lnTo>
                <a:lnTo>
                  <a:pt x="7186" y="2172280"/>
                </a:lnTo>
                <a:lnTo>
                  <a:pt x="8693" y="2169256"/>
                </a:lnTo>
                <a:lnTo>
                  <a:pt x="11723" y="2170760"/>
                </a:lnTo>
                <a:lnTo>
                  <a:pt x="13230" y="2170760"/>
                </a:lnTo>
                <a:lnTo>
                  <a:pt x="14737" y="2169256"/>
                </a:lnTo>
                <a:lnTo>
                  <a:pt x="15879" y="2169256"/>
                </a:lnTo>
                <a:lnTo>
                  <a:pt x="18894" y="2172280"/>
                </a:lnTo>
                <a:lnTo>
                  <a:pt x="20401" y="2173405"/>
                </a:lnTo>
                <a:lnTo>
                  <a:pt x="21924" y="2172280"/>
                </a:lnTo>
                <a:lnTo>
                  <a:pt x="24938" y="2172280"/>
                </a:lnTo>
                <a:lnTo>
                  <a:pt x="26461" y="2172280"/>
                </a:lnTo>
                <a:lnTo>
                  <a:pt x="27587" y="2167751"/>
                </a:lnTo>
                <a:lnTo>
                  <a:pt x="30617" y="2142843"/>
                </a:lnTo>
                <a:lnTo>
                  <a:pt x="32124" y="2117950"/>
                </a:lnTo>
                <a:lnTo>
                  <a:pt x="33632" y="2117950"/>
                </a:lnTo>
                <a:lnTo>
                  <a:pt x="35154" y="2113421"/>
                </a:lnTo>
                <a:lnTo>
                  <a:pt x="37788" y="2119455"/>
                </a:lnTo>
                <a:lnTo>
                  <a:pt x="39311" y="2120959"/>
                </a:lnTo>
                <a:lnTo>
                  <a:pt x="40818" y="2122479"/>
                </a:lnTo>
                <a:lnTo>
                  <a:pt x="43848" y="2119455"/>
                </a:lnTo>
                <a:lnTo>
                  <a:pt x="45355" y="2117950"/>
                </a:lnTo>
                <a:lnTo>
                  <a:pt x="46862" y="2113421"/>
                </a:lnTo>
                <a:lnTo>
                  <a:pt x="49511" y="2117950"/>
                </a:lnTo>
                <a:lnTo>
                  <a:pt x="51019" y="2116446"/>
                </a:lnTo>
                <a:lnTo>
                  <a:pt x="52541" y="2107768"/>
                </a:lnTo>
                <a:lnTo>
                  <a:pt x="54049" y="2103239"/>
                </a:lnTo>
                <a:lnTo>
                  <a:pt x="57063" y="2100215"/>
                </a:lnTo>
                <a:lnTo>
                  <a:pt x="58586" y="2093042"/>
                </a:lnTo>
                <a:lnTo>
                  <a:pt x="60093" y="2084365"/>
                </a:lnTo>
                <a:lnTo>
                  <a:pt x="62742" y="2071173"/>
                </a:lnTo>
                <a:lnTo>
                  <a:pt x="64249" y="2046265"/>
                </a:lnTo>
                <a:lnTo>
                  <a:pt x="65757" y="2041737"/>
                </a:lnTo>
                <a:lnTo>
                  <a:pt x="67279" y="2039107"/>
                </a:lnTo>
                <a:lnTo>
                  <a:pt x="70294" y="2018348"/>
                </a:lnTo>
                <a:lnTo>
                  <a:pt x="71436" y="1994960"/>
                </a:lnTo>
                <a:lnTo>
                  <a:pt x="72943" y="1986282"/>
                </a:lnTo>
                <a:lnTo>
                  <a:pt x="75973" y="2012695"/>
                </a:lnTo>
                <a:lnTo>
                  <a:pt x="77480" y="2027406"/>
                </a:lnTo>
                <a:lnTo>
                  <a:pt x="78987" y="2046265"/>
                </a:lnTo>
                <a:lnTo>
                  <a:pt x="82017" y="2056447"/>
                </a:lnTo>
                <a:lnTo>
                  <a:pt x="83144" y="2069654"/>
                </a:lnTo>
                <a:lnTo>
                  <a:pt x="84666" y="2071173"/>
                </a:lnTo>
                <a:lnTo>
                  <a:pt x="86173" y="2074182"/>
                </a:lnTo>
                <a:lnTo>
                  <a:pt x="89203" y="2082860"/>
                </a:lnTo>
                <a:lnTo>
                  <a:pt x="90711" y="2082860"/>
                </a:lnTo>
                <a:lnTo>
                  <a:pt x="92218" y="2085884"/>
                </a:lnTo>
                <a:lnTo>
                  <a:pt x="94867" y="2087389"/>
                </a:lnTo>
                <a:lnTo>
                  <a:pt x="96374" y="2094562"/>
                </a:lnTo>
                <a:lnTo>
                  <a:pt x="97882" y="2093042"/>
                </a:lnTo>
                <a:lnTo>
                  <a:pt x="99404" y="2094562"/>
                </a:lnTo>
                <a:lnTo>
                  <a:pt x="102419" y="2096066"/>
                </a:lnTo>
                <a:lnTo>
                  <a:pt x="103941" y="2094562"/>
                </a:lnTo>
                <a:lnTo>
                  <a:pt x="105068" y="2088529"/>
                </a:lnTo>
                <a:lnTo>
                  <a:pt x="108098" y="2091538"/>
                </a:lnTo>
                <a:lnTo>
                  <a:pt x="109605" y="2100215"/>
                </a:lnTo>
                <a:lnTo>
                  <a:pt x="111112" y="2101720"/>
                </a:lnTo>
                <a:lnTo>
                  <a:pt x="114142" y="2096066"/>
                </a:lnTo>
                <a:lnTo>
                  <a:pt x="115649" y="2088529"/>
                </a:lnTo>
                <a:lnTo>
                  <a:pt x="116791" y="2088529"/>
                </a:lnTo>
                <a:lnTo>
                  <a:pt x="118298" y="2085884"/>
                </a:lnTo>
                <a:lnTo>
                  <a:pt x="121328" y="2081356"/>
                </a:lnTo>
                <a:lnTo>
                  <a:pt x="122836" y="2087389"/>
                </a:lnTo>
                <a:lnTo>
                  <a:pt x="124343" y="2101720"/>
                </a:lnTo>
                <a:lnTo>
                  <a:pt x="127372" y="2110777"/>
                </a:lnTo>
                <a:lnTo>
                  <a:pt x="128499" y="2114926"/>
                </a:lnTo>
                <a:lnTo>
                  <a:pt x="130022" y="2113421"/>
                </a:lnTo>
                <a:lnTo>
                  <a:pt x="131529" y="2113421"/>
                </a:lnTo>
                <a:lnTo>
                  <a:pt x="134544" y="2112282"/>
                </a:lnTo>
                <a:lnTo>
                  <a:pt x="136066" y="2110777"/>
                </a:lnTo>
                <a:lnTo>
                  <a:pt x="137573" y="2112282"/>
                </a:lnTo>
                <a:lnTo>
                  <a:pt x="140223" y="2114926"/>
                </a:lnTo>
                <a:lnTo>
                  <a:pt x="141730" y="2112282"/>
                </a:lnTo>
                <a:lnTo>
                  <a:pt x="143237" y="2116446"/>
                </a:lnTo>
                <a:lnTo>
                  <a:pt x="144760" y="2113421"/>
                </a:lnTo>
                <a:lnTo>
                  <a:pt x="147774" y="2112282"/>
                </a:lnTo>
                <a:lnTo>
                  <a:pt x="149297" y="2100215"/>
                </a:lnTo>
                <a:lnTo>
                  <a:pt x="150423" y="2103239"/>
                </a:lnTo>
                <a:lnTo>
                  <a:pt x="153453" y="2090033"/>
                </a:lnTo>
                <a:lnTo>
                  <a:pt x="154960" y="2081356"/>
                </a:lnTo>
                <a:lnTo>
                  <a:pt x="156468" y="2081356"/>
                </a:lnTo>
                <a:lnTo>
                  <a:pt x="157990" y="2085884"/>
                </a:lnTo>
                <a:lnTo>
                  <a:pt x="161005" y="2091538"/>
                </a:lnTo>
                <a:lnTo>
                  <a:pt x="162147" y="2100215"/>
                </a:lnTo>
                <a:lnTo>
                  <a:pt x="163654" y="2106248"/>
                </a:lnTo>
                <a:lnTo>
                  <a:pt x="166684" y="2100215"/>
                </a:lnTo>
                <a:lnTo>
                  <a:pt x="168191" y="2096066"/>
                </a:lnTo>
                <a:lnTo>
                  <a:pt x="169698" y="2100215"/>
                </a:lnTo>
                <a:lnTo>
                  <a:pt x="172728" y="2100215"/>
                </a:lnTo>
                <a:lnTo>
                  <a:pt x="173855" y="2106248"/>
                </a:lnTo>
                <a:lnTo>
                  <a:pt x="175377" y="2103239"/>
                </a:lnTo>
                <a:lnTo>
                  <a:pt x="176885" y="2099091"/>
                </a:lnTo>
                <a:lnTo>
                  <a:pt x="179899" y="2106248"/>
                </a:lnTo>
                <a:lnTo>
                  <a:pt x="181422" y="2117950"/>
                </a:lnTo>
                <a:lnTo>
                  <a:pt x="182929" y="2109273"/>
                </a:lnTo>
                <a:lnTo>
                  <a:pt x="184056" y="2110777"/>
                </a:lnTo>
                <a:lnTo>
                  <a:pt x="187085" y="2106248"/>
                </a:lnTo>
                <a:lnTo>
                  <a:pt x="188593" y="2104744"/>
                </a:lnTo>
                <a:lnTo>
                  <a:pt x="190115" y="2104744"/>
                </a:lnTo>
                <a:lnTo>
                  <a:pt x="193130" y="2110777"/>
                </a:lnTo>
                <a:lnTo>
                  <a:pt x="194652" y="2117950"/>
                </a:lnTo>
                <a:lnTo>
                  <a:pt x="195779" y="2123984"/>
                </a:lnTo>
                <a:lnTo>
                  <a:pt x="198809" y="2120959"/>
                </a:lnTo>
                <a:lnTo>
                  <a:pt x="200316" y="2120959"/>
                </a:lnTo>
                <a:lnTo>
                  <a:pt x="201823" y="2122479"/>
                </a:lnTo>
                <a:lnTo>
                  <a:pt x="203346" y="2122479"/>
                </a:lnTo>
                <a:lnTo>
                  <a:pt x="206360" y="2120959"/>
                </a:lnTo>
                <a:lnTo>
                  <a:pt x="207502" y="2119455"/>
                </a:lnTo>
                <a:lnTo>
                  <a:pt x="209010" y="2114926"/>
                </a:lnTo>
                <a:lnTo>
                  <a:pt x="210517" y="2119455"/>
                </a:lnTo>
                <a:lnTo>
                  <a:pt x="213547" y="2120959"/>
                </a:lnTo>
                <a:lnTo>
                  <a:pt x="215054" y="2122479"/>
                </a:lnTo>
                <a:lnTo>
                  <a:pt x="216561" y="2117950"/>
                </a:lnTo>
                <a:lnTo>
                  <a:pt x="219210" y="2123984"/>
                </a:lnTo>
                <a:lnTo>
                  <a:pt x="220718" y="2120959"/>
                </a:lnTo>
                <a:lnTo>
                  <a:pt x="222240" y="2114926"/>
                </a:lnTo>
                <a:lnTo>
                  <a:pt x="223747" y="2117950"/>
                </a:lnTo>
                <a:lnTo>
                  <a:pt x="226777" y="2122479"/>
                </a:lnTo>
                <a:lnTo>
                  <a:pt x="228284" y="2120959"/>
                </a:lnTo>
                <a:lnTo>
                  <a:pt x="229411" y="2120959"/>
                </a:lnTo>
                <a:lnTo>
                  <a:pt x="232441" y="2120959"/>
                </a:lnTo>
                <a:lnTo>
                  <a:pt x="233948" y="2123984"/>
                </a:lnTo>
                <a:lnTo>
                  <a:pt x="235471" y="2120959"/>
                </a:lnTo>
                <a:lnTo>
                  <a:pt x="236978" y="2123984"/>
                </a:lnTo>
                <a:lnTo>
                  <a:pt x="239993" y="2117950"/>
                </a:lnTo>
                <a:lnTo>
                  <a:pt x="241134" y="2122479"/>
                </a:lnTo>
                <a:lnTo>
                  <a:pt x="242642" y="2120959"/>
                </a:lnTo>
                <a:lnTo>
                  <a:pt x="245672" y="2122479"/>
                </a:lnTo>
                <a:lnTo>
                  <a:pt x="247179" y="2122479"/>
                </a:lnTo>
                <a:lnTo>
                  <a:pt x="248686" y="2120959"/>
                </a:lnTo>
                <a:lnTo>
                  <a:pt x="250209" y="2117950"/>
                </a:lnTo>
                <a:lnTo>
                  <a:pt x="252858" y="2122479"/>
                </a:lnTo>
                <a:lnTo>
                  <a:pt x="254365" y="2119455"/>
                </a:lnTo>
                <a:lnTo>
                  <a:pt x="255872" y="2120959"/>
                </a:lnTo>
                <a:lnTo>
                  <a:pt x="258902" y="2117950"/>
                </a:lnTo>
                <a:lnTo>
                  <a:pt x="260409" y="2122479"/>
                </a:lnTo>
                <a:lnTo>
                  <a:pt x="261917" y="2116446"/>
                </a:lnTo>
                <a:lnTo>
                  <a:pt x="263059" y="2112282"/>
                </a:lnTo>
                <a:lnTo>
                  <a:pt x="266073" y="2113421"/>
                </a:lnTo>
                <a:lnTo>
                  <a:pt x="267596" y="2114926"/>
                </a:lnTo>
                <a:lnTo>
                  <a:pt x="269103" y="2110777"/>
                </a:lnTo>
                <a:lnTo>
                  <a:pt x="270610" y="2110777"/>
                </a:lnTo>
                <a:lnTo>
                  <a:pt x="273640" y="2110777"/>
                </a:lnTo>
                <a:lnTo>
                  <a:pt x="274767" y="2113421"/>
                </a:lnTo>
                <a:lnTo>
                  <a:pt x="276289" y="2113421"/>
                </a:lnTo>
                <a:lnTo>
                  <a:pt x="279304" y="2117950"/>
                </a:lnTo>
                <a:lnTo>
                  <a:pt x="280826" y="2117950"/>
                </a:lnTo>
                <a:lnTo>
                  <a:pt x="282334" y="2119455"/>
                </a:lnTo>
                <a:lnTo>
                  <a:pt x="283841" y="2119455"/>
                </a:lnTo>
                <a:lnTo>
                  <a:pt x="286490" y="2117950"/>
                </a:lnTo>
                <a:lnTo>
                  <a:pt x="287997" y="2117950"/>
                </a:lnTo>
                <a:lnTo>
                  <a:pt x="289505" y="2117950"/>
                </a:lnTo>
                <a:lnTo>
                  <a:pt x="292534" y="2114926"/>
                </a:lnTo>
                <a:lnTo>
                  <a:pt x="294042" y="2110777"/>
                </a:lnTo>
                <a:lnTo>
                  <a:pt x="295564" y="2112282"/>
                </a:lnTo>
                <a:lnTo>
                  <a:pt x="296691" y="2107768"/>
                </a:lnTo>
                <a:lnTo>
                  <a:pt x="299720" y="2106248"/>
                </a:lnTo>
                <a:lnTo>
                  <a:pt x="301228" y="2114926"/>
                </a:lnTo>
                <a:lnTo>
                  <a:pt x="302735" y="2114926"/>
                </a:lnTo>
                <a:lnTo>
                  <a:pt x="304258" y="2110777"/>
                </a:lnTo>
                <a:lnTo>
                  <a:pt x="307272" y="2110777"/>
                </a:lnTo>
                <a:lnTo>
                  <a:pt x="308414" y="2107768"/>
                </a:lnTo>
                <a:lnTo>
                  <a:pt x="309921" y="2099091"/>
                </a:lnTo>
                <a:lnTo>
                  <a:pt x="312951" y="2106248"/>
                </a:lnTo>
                <a:lnTo>
                  <a:pt x="314458" y="2109273"/>
                </a:lnTo>
                <a:lnTo>
                  <a:pt x="315966" y="2109273"/>
                </a:lnTo>
                <a:lnTo>
                  <a:pt x="317488" y="2110777"/>
                </a:lnTo>
                <a:lnTo>
                  <a:pt x="320122" y="2114926"/>
                </a:lnTo>
                <a:lnTo>
                  <a:pt x="321645" y="2114926"/>
                </a:lnTo>
                <a:lnTo>
                  <a:pt x="323152" y="2116446"/>
                </a:lnTo>
                <a:lnTo>
                  <a:pt x="324659" y="2112282"/>
                </a:lnTo>
                <a:lnTo>
                  <a:pt x="327689" y="2113421"/>
                </a:lnTo>
                <a:lnTo>
                  <a:pt x="329196" y="2113421"/>
                </a:lnTo>
                <a:lnTo>
                  <a:pt x="330338" y="2114926"/>
                </a:lnTo>
                <a:lnTo>
                  <a:pt x="333353" y="2107768"/>
                </a:lnTo>
                <a:lnTo>
                  <a:pt x="334860" y="2110777"/>
                </a:lnTo>
                <a:lnTo>
                  <a:pt x="336383" y="2107768"/>
                </a:lnTo>
                <a:lnTo>
                  <a:pt x="337890" y="2103239"/>
                </a:lnTo>
                <a:lnTo>
                  <a:pt x="340920" y="2106248"/>
                </a:lnTo>
                <a:lnTo>
                  <a:pt x="342046" y="2110777"/>
                </a:lnTo>
                <a:lnTo>
                  <a:pt x="343554" y="2110777"/>
                </a:lnTo>
                <a:lnTo>
                  <a:pt x="345076" y="2114926"/>
                </a:lnTo>
                <a:lnTo>
                  <a:pt x="348091" y="2107768"/>
                </a:lnTo>
                <a:lnTo>
                  <a:pt x="349613" y="2107768"/>
                </a:lnTo>
                <a:lnTo>
                  <a:pt x="351120" y="2106248"/>
                </a:lnTo>
                <a:lnTo>
                  <a:pt x="353770" y="2110777"/>
                </a:lnTo>
                <a:lnTo>
                  <a:pt x="355277" y="2110777"/>
                </a:lnTo>
                <a:lnTo>
                  <a:pt x="356784" y="2109273"/>
                </a:lnTo>
                <a:lnTo>
                  <a:pt x="358307" y="2106248"/>
                </a:lnTo>
                <a:lnTo>
                  <a:pt x="361321" y="2109273"/>
                </a:lnTo>
                <a:lnTo>
                  <a:pt x="362829" y="2107768"/>
                </a:lnTo>
                <a:lnTo>
                  <a:pt x="363970" y="2109273"/>
                </a:lnTo>
                <a:lnTo>
                  <a:pt x="365478" y="2103239"/>
                </a:lnTo>
                <a:lnTo>
                  <a:pt x="368508" y="2103239"/>
                </a:lnTo>
                <a:lnTo>
                  <a:pt x="370015" y="2099091"/>
                </a:lnTo>
                <a:lnTo>
                  <a:pt x="371522" y="2097571"/>
                </a:lnTo>
                <a:lnTo>
                  <a:pt x="374552" y="2091538"/>
                </a:lnTo>
                <a:lnTo>
                  <a:pt x="375679" y="2085884"/>
                </a:lnTo>
                <a:lnTo>
                  <a:pt x="377201" y="2081356"/>
                </a:lnTo>
                <a:lnTo>
                  <a:pt x="378708" y="2064000"/>
                </a:lnTo>
                <a:lnTo>
                  <a:pt x="381738" y="2076827"/>
                </a:lnTo>
                <a:lnTo>
                  <a:pt x="383245" y="2093042"/>
                </a:lnTo>
                <a:lnTo>
                  <a:pt x="384753" y="2096066"/>
                </a:lnTo>
                <a:lnTo>
                  <a:pt x="386275" y="2096066"/>
                </a:lnTo>
                <a:lnTo>
                  <a:pt x="388909" y="2097571"/>
                </a:lnTo>
                <a:lnTo>
                  <a:pt x="390432" y="2096066"/>
                </a:lnTo>
                <a:lnTo>
                  <a:pt x="391939" y="2088529"/>
                </a:lnTo>
                <a:lnTo>
                  <a:pt x="394969" y="2082860"/>
                </a:lnTo>
                <a:lnTo>
                  <a:pt x="396476" y="2066645"/>
                </a:lnTo>
                <a:lnTo>
                  <a:pt x="397603" y="2044761"/>
                </a:lnTo>
                <a:lnTo>
                  <a:pt x="399125" y="2069654"/>
                </a:lnTo>
                <a:lnTo>
                  <a:pt x="402140" y="2085884"/>
                </a:lnTo>
                <a:lnTo>
                  <a:pt x="403647" y="2088529"/>
                </a:lnTo>
                <a:lnTo>
                  <a:pt x="405170" y="2094562"/>
                </a:lnTo>
                <a:lnTo>
                  <a:pt x="406677" y="2091538"/>
                </a:lnTo>
                <a:lnTo>
                  <a:pt x="409326" y="2084365"/>
                </a:lnTo>
                <a:lnTo>
                  <a:pt x="410833" y="2081356"/>
                </a:lnTo>
                <a:lnTo>
                  <a:pt x="412341" y="2071173"/>
                </a:lnTo>
                <a:lnTo>
                  <a:pt x="413863" y="2066645"/>
                </a:lnTo>
                <a:lnTo>
                  <a:pt x="416878" y="2059472"/>
                </a:lnTo>
                <a:lnTo>
                  <a:pt x="418400" y="2044761"/>
                </a:lnTo>
                <a:lnTo>
                  <a:pt x="419907" y="2049290"/>
                </a:lnTo>
                <a:lnTo>
                  <a:pt x="422557" y="2062496"/>
                </a:lnTo>
                <a:lnTo>
                  <a:pt x="424064" y="2053438"/>
                </a:lnTo>
                <a:lnTo>
                  <a:pt x="425571" y="2037588"/>
                </a:lnTo>
                <a:lnTo>
                  <a:pt x="427094" y="2036083"/>
                </a:lnTo>
                <a:lnTo>
                  <a:pt x="430108" y="2037588"/>
                </a:lnTo>
                <a:lnTo>
                  <a:pt x="431250" y="2040232"/>
                </a:lnTo>
                <a:lnTo>
                  <a:pt x="432757" y="2034579"/>
                </a:lnTo>
                <a:lnTo>
                  <a:pt x="434265" y="2044761"/>
                </a:lnTo>
                <a:lnTo>
                  <a:pt x="437295" y="2030050"/>
                </a:lnTo>
                <a:lnTo>
                  <a:pt x="438802" y="2028530"/>
                </a:lnTo>
                <a:lnTo>
                  <a:pt x="440309" y="2002513"/>
                </a:lnTo>
                <a:lnTo>
                  <a:pt x="441832" y="1986282"/>
                </a:lnTo>
                <a:lnTo>
                  <a:pt x="444481" y="1989306"/>
                </a:lnTo>
                <a:lnTo>
                  <a:pt x="445988" y="2027406"/>
                </a:lnTo>
                <a:lnTo>
                  <a:pt x="447495" y="2037588"/>
                </a:lnTo>
                <a:lnTo>
                  <a:pt x="449003" y="2037588"/>
                </a:lnTo>
                <a:lnTo>
                  <a:pt x="452032" y="2027406"/>
                </a:lnTo>
                <a:lnTo>
                  <a:pt x="453540" y="2049290"/>
                </a:lnTo>
                <a:lnTo>
                  <a:pt x="454682" y="2046265"/>
                </a:lnTo>
                <a:lnTo>
                  <a:pt x="457696" y="2044761"/>
                </a:lnTo>
                <a:lnTo>
                  <a:pt x="459219" y="2025901"/>
                </a:lnTo>
                <a:lnTo>
                  <a:pt x="460726" y="2014199"/>
                </a:lnTo>
                <a:lnTo>
                  <a:pt x="462233" y="1989306"/>
                </a:lnTo>
                <a:lnTo>
                  <a:pt x="465263" y="1951192"/>
                </a:lnTo>
                <a:lnTo>
                  <a:pt x="466390" y="1931952"/>
                </a:lnTo>
                <a:lnTo>
                  <a:pt x="467912" y="1983258"/>
                </a:lnTo>
                <a:lnTo>
                  <a:pt x="469419" y="2018348"/>
                </a:lnTo>
                <a:lnTo>
                  <a:pt x="472449" y="2037588"/>
                </a:lnTo>
                <a:lnTo>
                  <a:pt x="473957" y="2041737"/>
                </a:lnTo>
                <a:lnTo>
                  <a:pt x="475464" y="2033059"/>
                </a:lnTo>
                <a:lnTo>
                  <a:pt x="476606" y="2044761"/>
                </a:lnTo>
                <a:lnTo>
                  <a:pt x="479620" y="2059472"/>
                </a:lnTo>
                <a:lnTo>
                  <a:pt x="481143" y="2074182"/>
                </a:lnTo>
                <a:lnTo>
                  <a:pt x="482650" y="2074182"/>
                </a:lnTo>
                <a:lnTo>
                  <a:pt x="484157" y="2075687"/>
                </a:lnTo>
                <a:lnTo>
                  <a:pt x="487187" y="2074182"/>
                </a:lnTo>
                <a:lnTo>
                  <a:pt x="488314" y="2079851"/>
                </a:lnTo>
                <a:lnTo>
                  <a:pt x="489821" y="2084365"/>
                </a:lnTo>
                <a:lnTo>
                  <a:pt x="492851" y="2081356"/>
                </a:lnTo>
                <a:lnTo>
                  <a:pt x="494358" y="2088529"/>
                </a:lnTo>
                <a:lnTo>
                  <a:pt x="495881" y="2084365"/>
                </a:lnTo>
                <a:lnTo>
                  <a:pt x="497388" y="2088529"/>
                </a:lnTo>
                <a:lnTo>
                  <a:pt x="500037" y="2081356"/>
                </a:lnTo>
                <a:lnTo>
                  <a:pt x="501544" y="2079851"/>
                </a:lnTo>
                <a:lnTo>
                  <a:pt x="503052" y="2085884"/>
                </a:lnTo>
                <a:lnTo>
                  <a:pt x="504574" y="2084365"/>
                </a:lnTo>
                <a:lnTo>
                  <a:pt x="507589" y="2082860"/>
                </a:lnTo>
                <a:lnTo>
                  <a:pt x="509111" y="2082860"/>
                </a:lnTo>
                <a:lnTo>
                  <a:pt x="510238" y="2079851"/>
                </a:lnTo>
                <a:lnTo>
                  <a:pt x="511745" y="2074182"/>
                </a:lnTo>
                <a:lnTo>
                  <a:pt x="514775" y="2074182"/>
                </a:lnTo>
                <a:lnTo>
                  <a:pt x="516282" y="2078331"/>
                </a:lnTo>
                <a:lnTo>
                  <a:pt x="517790" y="2081356"/>
                </a:lnTo>
                <a:lnTo>
                  <a:pt x="519312" y="2084365"/>
                </a:lnTo>
                <a:lnTo>
                  <a:pt x="521961" y="2084365"/>
                </a:lnTo>
                <a:lnTo>
                  <a:pt x="523469" y="2085884"/>
                </a:lnTo>
                <a:lnTo>
                  <a:pt x="524976" y="2076827"/>
                </a:lnTo>
                <a:lnTo>
                  <a:pt x="526483" y="2079851"/>
                </a:lnTo>
                <a:lnTo>
                  <a:pt x="529513" y="2074182"/>
                </a:lnTo>
                <a:lnTo>
                  <a:pt x="531020" y="2076827"/>
                </a:lnTo>
                <a:lnTo>
                  <a:pt x="532543" y="2074182"/>
                </a:lnTo>
                <a:lnTo>
                  <a:pt x="533669" y="2069654"/>
                </a:lnTo>
                <a:lnTo>
                  <a:pt x="536699" y="2062496"/>
                </a:lnTo>
                <a:lnTo>
                  <a:pt x="538206" y="2059472"/>
                </a:lnTo>
                <a:lnTo>
                  <a:pt x="539714" y="2066645"/>
                </a:lnTo>
                <a:lnTo>
                  <a:pt x="541236" y="2071173"/>
                </a:lnTo>
                <a:lnTo>
                  <a:pt x="543870" y="2074182"/>
                </a:lnTo>
                <a:lnTo>
                  <a:pt x="545393" y="2068149"/>
                </a:lnTo>
                <a:lnTo>
                  <a:pt x="546900" y="2064000"/>
                </a:lnTo>
                <a:lnTo>
                  <a:pt x="548407" y="2047770"/>
                </a:lnTo>
                <a:lnTo>
                  <a:pt x="551437" y="2037588"/>
                </a:lnTo>
                <a:lnTo>
                  <a:pt x="552944" y="2060976"/>
                </a:lnTo>
                <a:lnTo>
                  <a:pt x="554452" y="2066645"/>
                </a:lnTo>
                <a:lnTo>
                  <a:pt x="555593" y="2078331"/>
                </a:lnTo>
                <a:lnTo>
                  <a:pt x="558623" y="2072678"/>
                </a:lnTo>
                <a:lnTo>
                  <a:pt x="560131" y="2074182"/>
                </a:lnTo>
                <a:lnTo>
                  <a:pt x="561638" y="2071173"/>
                </a:lnTo>
                <a:lnTo>
                  <a:pt x="564668" y="2078331"/>
                </a:lnTo>
                <a:lnTo>
                  <a:pt x="566175" y="2079851"/>
                </a:lnTo>
                <a:lnTo>
                  <a:pt x="567302" y="2076827"/>
                </a:lnTo>
                <a:lnTo>
                  <a:pt x="568824" y="2074182"/>
                </a:lnTo>
                <a:lnTo>
                  <a:pt x="571839" y="2076827"/>
                </a:lnTo>
                <a:lnTo>
                  <a:pt x="573361" y="2076827"/>
                </a:lnTo>
                <a:lnTo>
                  <a:pt x="574868" y="2076827"/>
                </a:lnTo>
                <a:lnTo>
                  <a:pt x="576376" y="2075687"/>
                </a:lnTo>
                <a:lnTo>
                  <a:pt x="579025" y="2079851"/>
                </a:lnTo>
                <a:lnTo>
                  <a:pt x="580532" y="2079851"/>
                </a:lnTo>
                <a:lnTo>
                  <a:pt x="582055" y="2081356"/>
                </a:lnTo>
                <a:lnTo>
                  <a:pt x="583562" y="2084365"/>
                </a:lnTo>
                <a:lnTo>
                  <a:pt x="586592" y="2081356"/>
                </a:lnTo>
                <a:lnTo>
                  <a:pt x="588099" y="2079851"/>
                </a:lnTo>
                <a:lnTo>
                  <a:pt x="589226" y="2074182"/>
                </a:lnTo>
                <a:lnTo>
                  <a:pt x="590748" y="2076827"/>
                </a:lnTo>
                <a:lnTo>
                  <a:pt x="593763" y="2079851"/>
                </a:lnTo>
                <a:lnTo>
                  <a:pt x="595285" y="2075687"/>
                </a:lnTo>
                <a:lnTo>
                  <a:pt x="596793" y="2074182"/>
                </a:lnTo>
                <a:lnTo>
                  <a:pt x="598300" y="2074182"/>
                </a:lnTo>
                <a:lnTo>
                  <a:pt x="600949" y="2075687"/>
                </a:lnTo>
                <a:lnTo>
                  <a:pt x="602456" y="2076827"/>
                </a:lnTo>
                <a:lnTo>
                  <a:pt x="603964" y="2081356"/>
                </a:lnTo>
                <a:lnTo>
                  <a:pt x="605486" y="2084365"/>
                </a:lnTo>
                <a:lnTo>
                  <a:pt x="608500" y="2087389"/>
                </a:lnTo>
                <a:lnTo>
                  <a:pt x="610023" y="2084365"/>
                </a:lnTo>
                <a:lnTo>
                  <a:pt x="611150" y="2078331"/>
                </a:lnTo>
                <a:lnTo>
                  <a:pt x="612657" y="2075687"/>
                </a:lnTo>
                <a:lnTo>
                  <a:pt x="615687" y="2085884"/>
                </a:lnTo>
                <a:lnTo>
                  <a:pt x="617194" y="2081356"/>
                </a:lnTo>
                <a:lnTo>
                  <a:pt x="618717" y="2075687"/>
                </a:lnTo>
                <a:lnTo>
                  <a:pt x="620224" y="2066645"/>
                </a:lnTo>
                <a:lnTo>
                  <a:pt x="622873" y="2054943"/>
                </a:lnTo>
                <a:lnTo>
                  <a:pt x="624381" y="2059472"/>
                </a:lnTo>
                <a:lnTo>
                  <a:pt x="625888" y="2072678"/>
                </a:lnTo>
                <a:lnTo>
                  <a:pt x="627410" y="2076827"/>
                </a:lnTo>
                <a:lnTo>
                  <a:pt x="630425" y="2079851"/>
                </a:lnTo>
                <a:lnTo>
                  <a:pt x="631932" y="2074182"/>
                </a:lnTo>
                <a:lnTo>
                  <a:pt x="633455" y="2072678"/>
                </a:lnTo>
                <a:lnTo>
                  <a:pt x="634581" y="2072678"/>
                </a:lnTo>
                <a:lnTo>
                  <a:pt x="637611" y="2076827"/>
                </a:lnTo>
                <a:lnTo>
                  <a:pt x="639118" y="2072678"/>
                </a:lnTo>
                <a:lnTo>
                  <a:pt x="640626" y="2071173"/>
                </a:lnTo>
                <a:lnTo>
                  <a:pt x="642148" y="2081356"/>
                </a:lnTo>
                <a:lnTo>
                  <a:pt x="645163" y="2075687"/>
                </a:lnTo>
                <a:lnTo>
                  <a:pt x="646304" y="2078331"/>
                </a:lnTo>
                <a:lnTo>
                  <a:pt x="647812" y="2076827"/>
                </a:lnTo>
                <a:lnTo>
                  <a:pt x="649319" y="2072678"/>
                </a:lnTo>
                <a:lnTo>
                  <a:pt x="652349" y="2068149"/>
                </a:lnTo>
                <a:lnTo>
                  <a:pt x="653856" y="2056447"/>
                </a:lnTo>
                <a:lnTo>
                  <a:pt x="655379" y="2057967"/>
                </a:lnTo>
                <a:lnTo>
                  <a:pt x="656505" y="2060976"/>
                </a:lnTo>
                <a:lnTo>
                  <a:pt x="659535" y="2066645"/>
                </a:lnTo>
                <a:lnTo>
                  <a:pt x="661042" y="2066645"/>
                </a:lnTo>
                <a:lnTo>
                  <a:pt x="662550" y="2069654"/>
                </a:lnTo>
                <a:lnTo>
                  <a:pt x="664072" y="2064000"/>
                </a:lnTo>
                <a:lnTo>
                  <a:pt x="665579" y="2074182"/>
                </a:lnTo>
                <a:lnTo>
                  <a:pt x="668229" y="2075687"/>
                </a:lnTo>
                <a:lnTo>
                  <a:pt x="669736" y="2074182"/>
                </a:lnTo>
                <a:lnTo>
                  <a:pt x="671243" y="2071173"/>
                </a:lnTo>
                <a:lnTo>
                  <a:pt x="672766" y="2074182"/>
                </a:lnTo>
                <a:lnTo>
                  <a:pt x="675780" y="2066645"/>
                </a:lnTo>
                <a:lnTo>
                  <a:pt x="677288" y="2075687"/>
                </a:lnTo>
                <a:lnTo>
                  <a:pt x="678810" y="2076827"/>
                </a:lnTo>
                <a:lnTo>
                  <a:pt x="679937" y="2071173"/>
                </a:lnTo>
                <a:lnTo>
                  <a:pt x="682967" y="2074182"/>
                </a:lnTo>
                <a:lnTo>
                  <a:pt x="684474" y="2076827"/>
                </a:lnTo>
                <a:lnTo>
                  <a:pt x="685981" y="2069654"/>
                </a:lnTo>
                <a:lnTo>
                  <a:pt x="687504" y="2069654"/>
                </a:lnTo>
                <a:lnTo>
                  <a:pt x="690138" y="2060976"/>
                </a:lnTo>
                <a:lnTo>
                  <a:pt x="691660" y="2071173"/>
                </a:lnTo>
                <a:lnTo>
                  <a:pt x="693167" y="2066645"/>
                </a:lnTo>
                <a:lnTo>
                  <a:pt x="694675" y="2065125"/>
                </a:lnTo>
                <a:lnTo>
                  <a:pt x="697704" y="2059472"/>
                </a:lnTo>
                <a:lnTo>
                  <a:pt x="699212" y="2062496"/>
                </a:lnTo>
                <a:lnTo>
                  <a:pt x="700734" y="2060976"/>
                </a:lnTo>
                <a:lnTo>
                  <a:pt x="701861" y="2064000"/>
                </a:lnTo>
                <a:lnTo>
                  <a:pt x="704891" y="2056447"/>
                </a:lnTo>
                <a:lnTo>
                  <a:pt x="706398" y="2046265"/>
                </a:lnTo>
                <a:lnTo>
                  <a:pt x="707905" y="2051934"/>
                </a:lnTo>
                <a:lnTo>
                  <a:pt x="709428" y="2053438"/>
                </a:lnTo>
                <a:lnTo>
                  <a:pt x="712442" y="2062496"/>
                </a:lnTo>
                <a:lnTo>
                  <a:pt x="713584" y="2060976"/>
                </a:lnTo>
                <a:lnTo>
                  <a:pt x="715092" y="2057967"/>
                </a:lnTo>
                <a:lnTo>
                  <a:pt x="716599" y="2050794"/>
                </a:lnTo>
                <a:lnTo>
                  <a:pt x="719629" y="2034579"/>
                </a:lnTo>
                <a:lnTo>
                  <a:pt x="721136" y="2051934"/>
                </a:lnTo>
                <a:lnTo>
                  <a:pt x="722643" y="2053438"/>
                </a:lnTo>
                <a:lnTo>
                  <a:pt x="723785" y="2044761"/>
                </a:lnTo>
                <a:lnTo>
                  <a:pt x="725292" y="2024381"/>
                </a:lnTo>
                <a:lnTo>
                  <a:pt x="728322" y="2005142"/>
                </a:lnTo>
                <a:lnTo>
                  <a:pt x="729829" y="2005142"/>
                </a:lnTo>
                <a:lnTo>
                  <a:pt x="731337" y="2025901"/>
                </a:lnTo>
                <a:lnTo>
                  <a:pt x="732859" y="2043256"/>
                </a:lnTo>
                <a:lnTo>
                  <a:pt x="735493" y="2041737"/>
                </a:lnTo>
                <a:lnTo>
                  <a:pt x="737016" y="2044761"/>
                </a:lnTo>
                <a:lnTo>
                  <a:pt x="738523" y="2046265"/>
                </a:lnTo>
                <a:lnTo>
                  <a:pt x="740030" y="2049290"/>
                </a:lnTo>
                <a:lnTo>
                  <a:pt x="743060" y="2050794"/>
                </a:lnTo>
                <a:lnTo>
                  <a:pt x="744567" y="2041737"/>
                </a:lnTo>
                <a:lnTo>
                  <a:pt x="746075" y="2046265"/>
                </a:lnTo>
                <a:lnTo>
                  <a:pt x="747216" y="2044761"/>
                </a:lnTo>
                <a:lnTo>
                  <a:pt x="750246" y="2041737"/>
                </a:lnTo>
                <a:lnTo>
                  <a:pt x="751753" y="2041737"/>
                </a:lnTo>
                <a:lnTo>
                  <a:pt x="753261" y="2037588"/>
                </a:lnTo>
                <a:lnTo>
                  <a:pt x="754768" y="2037588"/>
                </a:lnTo>
                <a:lnTo>
                  <a:pt x="757417" y="2037588"/>
                </a:lnTo>
                <a:lnTo>
                  <a:pt x="758940" y="2036083"/>
                </a:lnTo>
                <a:lnTo>
                  <a:pt x="760447" y="2027406"/>
                </a:lnTo>
                <a:lnTo>
                  <a:pt x="761954" y="2022877"/>
                </a:lnTo>
                <a:lnTo>
                  <a:pt x="763462" y="2031554"/>
                </a:lnTo>
                <a:lnTo>
                  <a:pt x="766492" y="2025901"/>
                </a:lnTo>
                <a:lnTo>
                  <a:pt x="767999" y="2018348"/>
                </a:lnTo>
                <a:lnTo>
                  <a:pt x="769140" y="2022877"/>
                </a:lnTo>
                <a:lnTo>
                  <a:pt x="770648" y="2011175"/>
                </a:lnTo>
                <a:lnTo>
                  <a:pt x="773678" y="2009671"/>
                </a:lnTo>
                <a:lnTo>
                  <a:pt x="775185" y="2009671"/>
                </a:lnTo>
                <a:lnTo>
                  <a:pt x="776692" y="1997984"/>
                </a:lnTo>
                <a:lnTo>
                  <a:pt x="778215" y="1994960"/>
                </a:lnTo>
                <a:lnTo>
                  <a:pt x="780849" y="2000993"/>
                </a:lnTo>
                <a:lnTo>
                  <a:pt x="782371" y="1986282"/>
                </a:lnTo>
                <a:lnTo>
                  <a:pt x="783878" y="1981753"/>
                </a:lnTo>
                <a:lnTo>
                  <a:pt x="785386" y="1974596"/>
                </a:lnTo>
                <a:lnTo>
                  <a:pt x="788416" y="1976100"/>
                </a:lnTo>
                <a:lnTo>
                  <a:pt x="789923" y="1970067"/>
                </a:lnTo>
                <a:lnTo>
                  <a:pt x="791430" y="1952712"/>
                </a:lnTo>
                <a:lnTo>
                  <a:pt x="792572" y="1959869"/>
                </a:lnTo>
                <a:lnTo>
                  <a:pt x="794079" y="1942514"/>
                </a:lnTo>
                <a:lnTo>
                  <a:pt x="797109" y="1938001"/>
                </a:lnTo>
                <a:lnTo>
                  <a:pt x="798616" y="1918746"/>
                </a:lnTo>
                <a:lnTo>
                  <a:pt x="800124" y="1920266"/>
                </a:lnTo>
                <a:lnTo>
                  <a:pt x="801646" y="1911588"/>
                </a:lnTo>
                <a:lnTo>
                  <a:pt x="804280" y="1886680"/>
                </a:lnTo>
                <a:lnTo>
                  <a:pt x="805803" y="1863292"/>
                </a:lnTo>
                <a:lnTo>
                  <a:pt x="807310" y="1860283"/>
                </a:lnTo>
                <a:lnTo>
                  <a:pt x="808817" y="1845572"/>
                </a:lnTo>
                <a:lnTo>
                  <a:pt x="811847" y="1820664"/>
                </a:lnTo>
                <a:lnTo>
                  <a:pt x="813354" y="1794631"/>
                </a:lnTo>
                <a:lnTo>
                  <a:pt x="814496" y="1737292"/>
                </a:lnTo>
                <a:lnTo>
                  <a:pt x="816003" y="1713904"/>
                </a:lnTo>
                <a:lnTo>
                  <a:pt x="817511" y="1678813"/>
                </a:lnTo>
                <a:lnTo>
                  <a:pt x="820540" y="1615806"/>
                </a:lnTo>
                <a:lnTo>
                  <a:pt x="822048" y="1538468"/>
                </a:lnTo>
                <a:lnTo>
                  <a:pt x="823555" y="1452087"/>
                </a:lnTo>
                <a:lnTo>
                  <a:pt x="825078" y="1364172"/>
                </a:lnTo>
                <a:lnTo>
                  <a:pt x="827727" y="1210604"/>
                </a:lnTo>
                <a:lnTo>
                  <a:pt x="829234" y="1069879"/>
                </a:lnTo>
                <a:lnTo>
                  <a:pt x="830741" y="808032"/>
                </a:lnTo>
                <a:lnTo>
                  <a:pt x="832249" y="554999"/>
                </a:lnTo>
                <a:lnTo>
                  <a:pt x="835278" y="264886"/>
                </a:lnTo>
                <a:lnTo>
                  <a:pt x="836420" y="20820"/>
                </a:lnTo>
                <a:lnTo>
                  <a:pt x="837928" y="0"/>
                </a:lnTo>
                <a:lnTo>
                  <a:pt x="839435" y="219598"/>
                </a:lnTo>
                <a:lnTo>
                  <a:pt x="840942" y="559103"/>
                </a:lnTo>
                <a:lnTo>
                  <a:pt x="843972" y="894504"/>
                </a:lnTo>
                <a:lnTo>
                  <a:pt x="845479" y="1096322"/>
                </a:lnTo>
                <a:lnTo>
                  <a:pt x="847002" y="1310237"/>
                </a:lnTo>
                <a:lnTo>
                  <a:pt x="848128" y="1441890"/>
                </a:lnTo>
                <a:lnTo>
                  <a:pt x="851158" y="1539987"/>
                </a:lnTo>
                <a:lnTo>
                  <a:pt x="852665" y="1605624"/>
                </a:lnTo>
                <a:lnTo>
                  <a:pt x="854173" y="1668631"/>
                </a:lnTo>
                <a:lnTo>
                  <a:pt x="855695" y="1716913"/>
                </a:lnTo>
                <a:lnTo>
                  <a:pt x="858710" y="1765209"/>
                </a:lnTo>
                <a:lnTo>
                  <a:pt x="859852" y="1788598"/>
                </a:lnTo>
                <a:lnTo>
                  <a:pt x="861359" y="1831226"/>
                </a:lnTo>
                <a:lnTo>
                  <a:pt x="862866" y="1842927"/>
                </a:lnTo>
                <a:lnTo>
                  <a:pt x="864389" y="1861787"/>
                </a:lnTo>
                <a:lnTo>
                  <a:pt x="867403" y="1879522"/>
                </a:lnTo>
                <a:lnTo>
                  <a:pt x="868911" y="1883671"/>
                </a:lnTo>
                <a:lnTo>
                  <a:pt x="870052" y="1895358"/>
                </a:lnTo>
                <a:lnTo>
                  <a:pt x="871560" y="1899886"/>
                </a:lnTo>
                <a:lnTo>
                  <a:pt x="874590" y="1881027"/>
                </a:lnTo>
                <a:lnTo>
                  <a:pt x="876097" y="1851605"/>
                </a:lnTo>
                <a:lnTo>
                  <a:pt x="877604" y="1752003"/>
                </a:lnTo>
                <a:lnTo>
                  <a:pt x="879126" y="1716913"/>
                </a:lnTo>
                <a:lnTo>
                  <a:pt x="880634" y="1816515"/>
                </a:lnTo>
                <a:lnTo>
                  <a:pt x="883283" y="1874993"/>
                </a:lnTo>
                <a:lnTo>
                  <a:pt x="886297" y="1930448"/>
                </a:lnTo>
                <a:lnTo>
                  <a:pt x="892357" y="1952712"/>
                </a:lnTo>
                <a:lnTo>
                  <a:pt x="893484" y="1952712"/>
                </a:lnTo>
                <a:lnTo>
                  <a:pt x="894991" y="1952712"/>
                </a:lnTo>
                <a:lnTo>
                  <a:pt x="898021" y="1954216"/>
                </a:lnTo>
                <a:lnTo>
                  <a:pt x="899528" y="1965918"/>
                </a:lnTo>
                <a:lnTo>
                  <a:pt x="901051" y="1977605"/>
                </a:lnTo>
                <a:lnTo>
                  <a:pt x="902558" y="1971571"/>
                </a:lnTo>
                <a:lnTo>
                  <a:pt x="903685" y="1984778"/>
                </a:lnTo>
                <a:lnTo>
                  <a:pt x="906714" y="1984778"/>
                </a:lnTo>
                <a:lnTo>
                  <a:pt x="908222" y="1980249"/>
                </a:lnTo>
                <a:lnTo>
                  <a:pt x="909729" y="1978744"/>
                </a:lnTo>
                <a:lnTo>
                  <a:pt x="911252" y="1990811"/>
                </a:lnTo>
                <a:lnTo>
                  <a:pt x="914266" y="1987787"/>
                </a:lnTo>
                <a:lnTo>
                  <a:pt x="915408" y="1974596"/>
                </a:lnTo>
                <a:lnTo>
                  <a:pt x="916915" y="1989306"/>
                </a:lnTo>
                <a:lnTo>
                  <a:pt x="918423" y="1962894"/>
                </a:lnTo>
                <a:lnTo>
                  <a:pt x="919945" y="1965918"/>
                </a:lnTo>
                <a:lnTo>
                  <a:pt x="922960" y="1973076"/>
                </a:lnTo>
                <a:lnTo>
                  <a:pt x="924482" y="1946678"/>
                </a:lnTo>
                <a:lnTo>
                  <a:pt x="925989" y="1943654"/>
                </a:lnTo>
                <a:lnTo>
                  <a:pt x="927116" y="1945159"/>
                </a:lnTo>
                <a:lnTo>
                  <a:pt x="930146" y="1942514"/>
                </a:lnTo>
                <a:lnTo>
                  <a:pt x="931653" y="1936481"/>
                </a:lnTo>
                <a:lnTo>
                  <a:pt x="933176" y="1920266"/>
                </a:lnTo>
                <a:lnTo>
                  <a:pt x="934683" y="1923275"/>
                </a:lnTo>
                <a:lnTo>
                  <a:pt x="936190" y="1913093"/>
                </a:lnTo>
                <a:lnTo>
                  <a:pt x="938839" y="1911588"/>
                </a:lnTo>
                <a:lnTo>
                  <a:pt x="940347" y="1898382"/>
                </a:lnTo>
                <a:lnTo>
                  <a:pt x="941869" y="1856134"/>
                </a:lnTo>
                <a:lnTo>
                  <a:pt x="943376" y="1756532"/>
                </a:lnTo>
                <a:lnTo>
                  <a:pt x="946391" y="1614302"/>
                </a:lnTo>
                <a:lnTo>
                  <a:pt x="947914" y="1566020"/>
                </a:lnTo>
                <a:lnTo>
                  <a:pt x="949040" y="1599971"/>
                </a:lnTo>
                <a:lnTo>
                  <a:pt x="950563" y="1684847"/>
                </a:lnTo>
                <a:lnTo>
                  <a:pt x="952070" y="1708235"/>
                </a:lnTo>
                <a:lnTo>
                  <a:pt x="955085" y="1712384"/>
                </a:lnTo>
                <a:lnTo>
                  <a:pt x="956607" y="1695044"/>
                </a:lnTo>
                <a:lnTo>
                  <a:pt x="958114" y="1640714"/>
                </a:lnTo>
                <a:lnTo>
                  <a:pt x="959622" y="1601475"/>
                </a:lnTo>
                <a:lnTo>
                  <a:pt x="960763" y="1523757"/>
                </a:lnTo>
                <a:lnTo>
                  <a:pt x="963778" y="1407939"/>
                </a:lnTo>
                <a:lnTo>
                  <a:pt x="965301" y="1227929"/>
                </a:lnTo>
                <a:lnTo>
                  <a:pt x="966808" y="1021552"/>
                </a:lnTo>
                <a:lnTo>
                  <a:pt x="968315" y="699828"/>
                </a:lnTo>
                <a:lnTo>
                  <a:pt x="971345" y="330841"/>
                </a:lnTo>
                <a:lnTo>
                  <a:pt x="972472" y="61548"/>
                </a:lnTo>
                <a:lnTo>
                  <a:pt x="973994" y="134646"/>
                </a:lnTo>
                <a:lnTo>
                  <a:pt x="975501" y="478710"/>
                </a:lnTo>
                <a:lnTo>
                  <a:pt x="977009" y="903166"/>
                </a:lnTo>
                <a:lnTo>
                  <a:pt x="980038" y="1197383"/>
                </a:lnTo>
                <a:lnTo>
                  <a:pt x="981546" y="1410963"/>
                </a:lnTo>
                <a:lnTo>
                  <a:pt x="982688" y="1529425"/>
                </a:lnTo>
                <a:lnTo>
                  <a:pt x="984195" y="1639210"/>
                </a:lnTo>
                <a:lnTo>
                  <a:pt x="987225" y="1703722"/>
                </a:lnTo>
                <a:lnTo>
                  <a:pt x="988732" y="1759556"/>
                </a:lnTo>
                <a:lnTo>
                  <a:pt x="990239" y="1788598"/>
                </a:lnTo>
                <a:lnTo>
                  <a:pt x="991747" y="1811986"/>
                </a:lnTo>
                <a:lnTo>
                  <a:pt x="993269" y="1845572"/>
                </a:lnTo>
                <a:lnTo>
                  <a:pt x="995903" y="1850085"/>
                </a:lnTo>
                <a:lnTo>
                  <a:pt x="997426" y="1886680"/>
                </a:lnTo>
                <a:lnTo>
                  <a:pt x="998933" y="1892728"/>
                </a:lnTo>
                <a:lnTo>
                  <a:pt x="1000440" y="1916117"/>
                </a:lnTo>
                <a:lnTo>
                  <a:pt x="1001962" y="1927804"/>
                </a:lnTo>
                <a:lnTo>
                  <a:pt x="1004977" y="1926299"/>
                </a:lnTo>
                <a:lnTo>
                  <a:pt x="1006119" y="1941010"/>
                </a:lnTo>
                <a:lnTo>
                  <a:pt x="1007626" y="1955341"/>
                </a:lnTo>
                <a:lnTo>
                  <a:pt x="1009134" y="1954216"/>
                </a:lnTo>
                <a:lnTo>
                  <a:pt x="1012163" y="1974596"/>
                </a:lnTo>
                <a:lnTo>
                  <a:pt x="1013671" y="1970067"/>
                </a:lnTo>
                <a:lnTo>
                  <a:pt x="1015193" y="1973076"/>
                </a:lnTo>
                <a:lnTo>
                  <a:pt x="1016320" y="1977605"/>
                </a:lnTo>
                <a:lnTo>
                  <a:pt x="1017827" y="1980249"/>
                </a:lnTo>
                <a:lnTo>
                  <a:pt x="1020857" y="1983258"/>
                </a:lnTo>
                <a:lnTo>
                  <a:pt x="1022364" y="2002513"/>
                </a:lnTo>
                <a:lnTo>
                  <a:pt x="1023872" y="1970067"/>
                </a:lnTo>
                <a:lnTo>
                  <a:pt x="1025394" y="1987787"/>
                </a:lnTo>
                <a:lnTo>
                  <a:pt x="1026901" y="1983258"/>
                </a:lnTo>
                <a:lnTo>
                  <a:pt x="1029550" y="1991935"/>
                </a:lnTo>
                <a:lnTo>
                  <a:pt x="1031058" y="1990811"/>
                </a:lnTo>
                <a:lnTo>
                  <a:pt x="1032565" y="1991935"/>
                </a:lnTo>
                <a:lnTo>
                  <a:pt x="1034088" y="1991935"/>
                </a:lnTo>
                <a:lnTo>
                  <a:pt x="1037102" y="2002513"/>
                </a:lnTo>
                <a:lnTo>
                  <a:pt x="1038625" y="1999489"/>
                </a:lnTo>
                <a:lnTo>
                  <a:pt x="1039751" y="2000993"/>
                </a:lnTo>
                <a:lnTo>
                  <a:pt x="1041259" y="1997984"/>
                </a:lnTo>
                <a:lnTo>
                  <a:pt x="1042781" y="1997984"/>
                </a:lnTo>
                <a:lnTo>
                  <a:pt x="1045796" y="2000993"/>
                </a:lnTo>
                <a:lnTo>
                  <a:pt x="1047318" y="2006662"/>
                </a:lnTo>
                <a:lnTo>
                  <a:pt x="1048825" y="2003637"/>
                </a:lnTo>
                <a:lnTo>
                  <a:pt x="1049952" y="2009671"/>
                </a:lnTo>
                <a:lnTo>
                  <a:pt x="1051474" y="2006662"/>
                </a:lnTo>
                <a:lnTo>
                  <a:pt x="1054489" y="1978744"/>
                </a:lnTo>
                <a:lnTo>
                  <a:pt x="1056012" y="1965918"/>
                </a:lnTo>
                <a:lnTo>
                  <a:pt x="1057519" y="1989306"/>
                </a:lnTo>
                <a:lnTo>
                  <a:pt x="1059026" y="1994960"/>
                </a:lnTo>
                <a:lnTo>
                  <a:pt x="1061675" y="1996464"/>
                </a:lnTo>
                <a:lnTo>
                  <a:pt x="1063183" y="1993455"/>
                </a:lnTo>
                <a:lnTo>
                  <a:pt x="1064705" y="1997984"/>
                </a:lnTo>
                <a:lnTo>
                  <a:pt x="1066213" y="1990811"/>
                </a:lnTo>
                <a:lnTo>
                  <a:pt x="1067720" y="1991935"/>
                </a:lnTo>
                <a:lnTo>
                  <a:pt x="1070750" y="1987787"/>
                </a:lnTo>
                <a:lnTo>
                  <a:pt x="1072257" y="1986282"/>
                </a:lnTo>
                <a:lnTo>
                  <a:pt x="1073384" y="1983258"/>
                </a:lnTo>
                <a:lnTo>
                  <a:pt x="1074906" y="1977605"/>
                </a:lnTo>
                <a:lnTo>
                  <a:pt x="1076413" y="1971571"/>
                </a:lnTo>
                <a:lnTo>
                  <a:pt x="1079397" y="1978744"/>
                </a:lnTo>
                <a:lnTo>
                  <a:pt x="1080920" y="1978744"/>
                </a:lnTo>
                <a:lnTo>
                  <a:pt x="1082442" y="1980249"/>
                </a:lnTo>
                <a:lnTo>
                  <a:pt x="1083660" y="1970067"/>
                </a:lnTo>
                <a:lnTo>
                  <a:pt x="1085183" y="1973076"/>
                </a:lnTo>
                <a:lnTo>
                  <a:pt x="1088076" y="1965918"/>
                </a:lnTo>
                <a:lnTo>
                  <a:pt x="1089598" y="1952712"/>
                </a:lnTo>
                <a:lnTo>
                  <a:pt x="1091121" y="1951192"/>
                </a:lnTo>
                <a:lnTo>
                  <a:pt x="1092643" y="1977605"/>
                </a:lnTo>
                <a:lnTo>
                  <a:pt x="1094166" y="1987787"/>
                </a:lnTo>
                <a:lnTo>
                  <a:pt x="1096754" y="1978744"/>
                </a:lnTo>
                <a:lnTo>
                  <a:pt x="1098277" y="1983258"/>
                </a:lnTo>
                <a:lnTo>
                  <a:pt x="1099799" y="2000993"/>
                </a:lnTo>
                <a:lnTo>
                  <a:pt x="1101322" y="1997984"/>
                </a:lnTo>
                <a:lnTo>
                  <a:pt x="1104367" y="1997984"/>
                </a:lnTo>
                <a:lnTo>
                  <a:pt x="1105889" y="1994960"/>
                </a:lnTo>
                <a:lnTo>
                  <a:pt x="1106955" y="2008166"/>
                </a:lnTo>
                <a:lnTo>
                  <a:pt x="1108477" y="2009671"/>
                </a:lnTo>
                <a:lnTo>
                  <a:pt x="1110000" y="2000993"/>
                </a:lnTo>
                <a:lnTo>
                  <a:pt x="1113045" y="2006662"/>
                </a:lnTo>
                <a:lnTo>
                  <a:pt x="1114567" y="2003637"/>
                </a:lnTo>
                <a:lnTo>
                  <a:pt x="1116090" y="1983258"/>
                </a:lnTo>
                <a:lnTo>
                  <a:pt x="1117612" y="1996464"/>
                </a:lnTo>
                <a:lnTo>
                  <a:pt x="1118678" y="2000993"/>
                </a:lnTo>
                <a:lnTo>
                  <a:pt x="1121723" y="2008166"/>
                </a:lnTo>
                <a:lnTo>
                  <a:pt x="1123246" y="2009671"/>
                </a:lnTo>
                <a:lnTo>
                  <a:pt x="1124768" y="2019853"/>
                </a:lnTo>
                <a:lnTo>
                  <a:pt x="1126291" y="2019853"/>
                </a:lnTo>
                <a:lnTo>
                  <a:pt x="1127813" y="2011175"/>
                </a:lnTo>
                <a:lnTo>
                  <a:pt x="1130401" y="2005142"/>
                </a:lnTo>
                <a:lnTo>
                  <a:pt x="1131924" y="2009671"/>
                </a:lnTo>
                <a:lnTo>
                  <a:pt x="1133447" y="2012695"/>
                </a:lnTo>
                <a:lnTo>
                  <a:pt x="1134969" y="2016844"/>
                </a:lnTo>
                <a:lnTo>
                  <a:pt x="1136492" y="2015339"/>
                </a:lnTo>
                <a:lnTo>
                  <a:pt x="1139537" y="2016844"/>
                </a:lnTo>
                <a:lnTo>
                  <a:pt x="1140602" y="2011175"/>
                </a:lnTo>
                <a:lnTo>
                  <a:pt x="1142125" y="2018348"/>
                </a:lnTo>
                <a:lnTo>
                  <a:pt x="1143647" y="2009671"/>
                </a:lnTo>
                <a:lnTo>
                  <a:pt x="1145170" y="2027406"/>
                </a:lnTo>
                <a:lnTo>
                  <a:pt x="1148215" y="2016844"/>
                </a:lnTo>
                <a:lnTo>
                  <a:pt x="1149737" y="2019853"/>
                </a:lnTo>
                <a:lnTo>
                  <a:pt x="1151260" y="2012695"/>
                </a:lnTo>
                <a:lnTo>
                  <a:pt x="1152326" y="2022877"/>
                </a:lnTo>
                <a:lnTo>
                  <a:pt x="1153848" y="2019853"/>
                </a:lnTo>
                <a:lnTo>
                  <a:pt x="1156893" y="2012695"/>
                </a:lnTo>
                <a:lnTo>
                  <a:pt x="1158416" y="2011175"/>
                </a:lnTo>
                <a:lnTo>
                  <a:pt x="1159938" y="2031554"/>
                </a:lnTo>
                <a:lnTo>
                  <a:pt x="1161461" y="2022877"/>
                </a:lnTo>
                <a:lnTo>
                  <a:pt x="1162526" y="2019853"/>
                </a:lnTo>
                <a:lnTo>
                  <a:pt x="1165571" y="2016844"/>
                </a:lnTo>
                <a:lnTo>
                  <a:pt x="1167094" y="2025901"/>
                </a:lnTo>
                <a:lnTo>
                  <a:pt x="1168616" y="2019853"/>
                </a:lnTo>
                <a:lnTo>
                  <a:pt x="1170139" y="2021372"/>
                </a:lnTo>
                <a:lnTo>
                  <a:pt x="1171661" y="2019853"/>
                </a:lnTo>
                <a:lnTo>
                  <a:pt x="1174250" y="2024381"/>
                </a:lnTo>
                <a:lnTo>
                  <a:pt x="1175772" y="2022877"/>
                </a:lnTo>
                <a:lnTo>
                  <a:pt x="1177295" y="2024381"/>
                </a:lnTo>
                <a:lnTo>
                  <a:pt x="1178817" y="2018348"/>
                </a:lnTo>
                <a:lnTo>
                  <a:pt x="1180340" y="2012695"/>
                </a:lnTo>
                <a:lnTo>
                  <a:pt x="1183385" y="2021372"/>
                </a:lnTo>
                <a:lnTo>
                  <a:pt x="1184907" y="2024381"/>
                </a:lnTo>
                <a:lnTo>
                  <a:pt x="1185973" y="2022877"/>
                </a:lnTo>
                <a:lnTo>
                  <a:pt x="1187496" y="2019853"/>
                </a:lnTo>
                <a:lnTo>
                  <a:pt x="1189018" y="2015339"/>
                </a:lnTo>
                <a:lnTo>
                  <a:pt x="1192063" y="2019853"/>
                </a:lnTo>
                <a:lnTo>
                  <a:pt x="1193586" y="2015339"/>
                </a:lnTo>
                <a:lnTo>
                  <a:pt x="1195108" y="2018348"/>
                </a:lnTo>
                <a:lnTo>
                  <a:pt x="1196174" y="2022877"/>
                </a:lnTo>
                <a:lnTo>
                  <a:pt x="1197696" y="2019853"/>
                </a:lnTo>
                <a:lnTo>
                  <a:pt x="1200741" y="2015339"/>
                </a:lnTo>
                <a:lnTo>
                  <a:pt x="1202264" y="2024381"/>
                </a:lnTo>
                <a:lnTo>
                  <a:pt x="1203786" y="2012695"/>
                </a:lnTo>
                <a:lnTo>
                  <a:pt x="1205309" y="2024381"/>
                </a:lnTo>
                <a:lnTo>
                  <a:pt x="1206831" y="2022877"/>
                </a:lnTo>
                <a:lnTo>
                  <a:pt x="1209420" y="2025901"/>
                </a:lnTo>
                <a:lnTo>
                  <a:pt x="1210942" y="2027406"/>
                </a:lnTo>
                <a:lnTo>
                  <a:pt x="1212465" y="2018348"/>
                </a:lnTo>
                <a:lnTo>
                  <a:pt x="1213987" y="2002513"/>
                </a:lnTo>
                <a:lnTo>
                  <a:pt x="1215510" y="1997984"/>
                </a:lnTo>
                <a:lnTo>
                  <a:pt x="1218555" y="2011175"/>
                </a:lnTo>
                <a:lnTo>
                  <a:pt x="1219621" y="2015339"/>
                </a:lnTo>
                <a:lnTo>
                  <a:pt x="1221143" y="2015339"/>
                </a:lnTo>
                <a:lnTo>
                  <a:pt x="1222666" y="2011175"/>
                </a:lnTo>
                <a:lnTo>
                  <a:pt x="1224188" y="1996464"/>
                </a:lnTo>
                <a:lnTo>
                  <a:pt x="1227233" y="2016844"/>
                </a:lnTo>
                <a:lnTo>
                  <a:pt x="1228756" y="2014199"/>
                </a:lnTo>
                <a:lnTo>
                  <a:pt x="1229821" y="2000993"/>
                </a:lnTo>
                <a:lnTo>
                  <a:pt x="1231344" y="2009671"/>
                </a:lnTo>
                <a:lnTo>
                  <a:pt x="1232866" y="2021372"/>
                </a:lnTo>
                <a:lnTo>
                  <a:pt x="1235911" y="2005142"/>
                </a:lnTo>
                <a:lnTo>
                  <a:pt x="1237434" y="2014199"/>
                </a:lnTo>
                <a:lnTo>
                  <a:pt x="1238956" y="2014199"/>
                </a:lnTo>
                <a:lnTo>
                  <a:pt x="1240479" y="2016844"/>
                </a:lnTo>
                <a:lnTo>
                  <a:pt x="1241545" y="2008166"/>
                </a:lnTo>
                <a:lnTo>
                  <a:pt x="1244590" y="2016844"/>
                </a:lnTo>
                <a:lnTo>
                  <a:pt x="1246112" y="2018348"/>
                </a:lnTo>
                <a:lnTo>
                  <a:pt x="1247635" y="2011175"/>
                </a:lnTo>
                <a:lnTo>
                  <a:pt x="1249157" y="2016844"/>
                </a:lnTo>
                <a:lnTo>
                  <a:pt x="1250680" y="2012695"/>
                </a:lnTo>
                <a:lnTo>
                  <a:pt x="1252202" y="2018348"/>
                </a:lnTo>
                <a:lnTo>
                  <a:pt x="1254790" y="2011175"/>
                </a:lnTo>
                <a:lnTo>
                  <a:pt x="1256313" y="2012695"/>
                </a:lnTo>
                <a:lnTo>
                  <a:pt x="1257835" y="2003637"/>
                </a:lnTo>
              </a:path>
            </a:pathLst>
          </a:custGeom>
          <a:ln w="45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0756" y="4260789"/>
            <a:ext cx="2185819" cy="843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7067" y="4361351"/>
            <a:ext cx="3846829" cy="276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615"/>
              </a:lnSpc>
            </a:pPr>
            <a:r>
              <a:rPr sz="700" dirty="0">
                <a:latin typeface="Arial"/>
                <a:cs typeface="Arial"/>
              </a:rPr>
              <a:t>(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700">
              <a:latin typeface="Times New Roman"/>
              <a:cs typeface="Times New Roman"/>
            </a:endParaRPr>
          </a:p>
          <a:p>
            <a:pPr marR="467359" algn="r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3</a:t>
            </a:r>
            <a:r>
              <a:rPr sz="950" spc="10" dirty="0">
                <a:latin typeface="Arial"/>
                <a:cs typeface="Arial"/>
              </a:rPr>
              <a:t>70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17701" y="5184010"/>
            <a:ext cx="23177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3</a:t>
            </a:r>
            <a:r>
              <a:rPr sz="950" spc="10" dirty="0">
                <a:latin typeface="Arial"/>
                <a:cs typeface="Arial"/>
              </a:rPr>
              <a:t>90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0330" y="5184010"/>
            <a:ext cx="113982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895" algn="ctr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4</a:t>
            </a:r>
            <a:r>
              <a:rPr sz="950" spc="10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150" spc="45" dirty="0">
                <a:latin typeface="Arial"/>
                <a:cs typeface="Arial"/>
              </a:rPr>
              <a:t>W</a:t>
            </a:r>
            <a:r>
              <a:rPr sz="1150" spc="-15" dirty="0">
                <a:latin typeface="Arial"/>
                <a:cs typeface="Arial"/>
              </a:rPr>
              <a:t>a</a:t>
            </a:r>
            <a:r>
              <a:rPr sz="1150" spc="-20" dirty="0">
                <a:latin typeface="Arial"/>
                <a:cs typeface="Arial"/>
              </a:rPr>
              <a:t>v</a:t>
            </a:r>
            <a:r>
              <a:rPr sz="1150" spc="-15" dirty="0">
                <a:latin typeface="Arial"/>
                <a:cs typeface="Arial"/>
              </a:rPr>
              <a:t>eleng</a:t>
            </a:r>
            <a:r>
              <a:rPr sz="1150" dirty="0">
                <a:latin typeface="Arial"/>
                <a:cs typeface="Arial"/>
              </a:rPr>
              <a:t>t</a:t>
            </a:r>
            <a:r>
              <a:rPr sz="1150" spc="-10" dirty="0">
                <a:latin typeface="Arial"/>
                <a:cs typeface="Arial"/>
              </a:rPr>
              <a:t>h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(n</a:t>
            </a:r>
            <a:r>
              <a:rPr sz="1150" dirty="0">
                <a:latin typeface="Arial"/>
                <a:cs typeface="Arial"/>
              </a:rPr>
              <a:t>m</a:t>
            </a:r>
            <a:r>
              <a:rPr sz="1150" spc="-5" dirty="0">
                <a:latin typeface="Arial"/>
                <a:cs typeface="Arial"/>
              </a:rPr>
              <a:t>)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72594" y="5184010"/>
            <a:ext cx="23177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4</a:t>
            </a:r>
            <a:r>
              <a:rPr sz="950" spc="10" dirty="0">
                <a:latin typeface="Arial"/>
                <a:cs typeface="Arial"/>
              </a:rPr>
              <a:t>30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0748" y="5184010"/>
            <a:ext cx="231775" cy="148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Arial"/>
                <a:cs typeface="Arial"/>
              </a:rPr>
              <a:t>4</a:t>
            </a:r>
            <a:r>
              <a:rPr sz="950" spc="10" dirty="0">
                <a:latin typeface="Arial"/>
                <a:cs typeface="Arial"/>
              </a:rPr>
              <a:t>50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90159" y="3863465"/>
            <a:ext cx="116839" cy="667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i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390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6</a:t>
            </a:r>
            <a:r>
              <a:rPr sz="700" dirty="0">
                <a:latin typeface="Arial"/>
                <a:cs typeface="Arial"/>
              </a:rPr>
              <a:t>6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8885" y="3875420"/>
            <a:ext cx="350520" cy="702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10160" algn="just">
              <a:lnSpc>
                <a:spcPct val="109600"/>
              </a:lnSpc>
            </a:pPr>
            <a:r>
              <a:rPr sz="700" dirty="0">
                <a:latin typeface="Arial"/>
                <a:cs typeface="Arial"/>
              </a:rPr>
              <a:t>Fe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404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6</a:t>
            </a:r>
            <a:r>
              <a:rPr sz="700" dirty="0">
                <a:latin typeface="Arial"/>
                <a:cs typeface="Arial"/>
              </a:rPr>
              <a:t>4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</a:t>
            </a:r>
            <a:r>
              <a:rPr sz="700" spc="-5" dirty="0">
                <a:latin typeface="Arial"/>
                <a:cs typeface="Arial"/>
              </a:rPr>
              <a:t>P</a:t>
            </a:r>
            <a:r>
              <a:rPr sz="700" dirty="0">
                <a:latin typeface="Arial"/>
                <a:cs typeface="Arial"/>
              </a:rPr>
              <a:t>b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405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8</a:t>
            </a:r>
            <a:r>
              <a:rPr sz="700" dirty="0">
                <a:latin typeface="Arial"/>
                <a:cs typeface="Arial"/>
              </a:rPr>
              <a:t>9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Fe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407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2</a:t>
            </a:r>
            <a:r>
              <a:rPr sz="700" dirty="0">
                <a:latin typeface="Arial"/>
                <a:cs typeface="Arial"/>
              </a:rPr>
              <a:t>9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55916" y="2035250"/>
            <a:ext cx="405130" cy="7550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240" marR="5080" indent="-3175" algn="just">
              <a:lnSpc>
                <a:spcPct val="135200"/>
              </a:lnSpc>
            </a:pPr>
            <a:r>
              <a:rPr sz="700" dirty="0">
                <a:latin typeface="Arial"/>
                <a:cs typeface="Arial"/>
              </a:rPr>
              <a:t>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393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47</a:t>
            </a:r>
            <a:r>
              <a:rPr sz="700" dirty="0">
                <a:latin typeface="Arial"/>
                <a:cs typeface="Arial"/>
              </a:rPr>
              <a:t>7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dirty="0">
                <a:latin typeface="Arial"/>
                <a:cs typeface="Arial"/>
              </a:rPr>
              <a:t>l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396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26</a:t>
            </a:r>
            <a:r>
              <a:rPr sz="700" dirty="0">
                <a:latin typeface="Arial"/>
                <a:cs typeface="Arial"/>
              </a:rPr>
              <a:t>4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496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65</a:t>
            </a:r>
            <a:r>
              <a:rPr sz="700" dirty="0">
                <a:latin typeface="Arial"/>
                <a:cs typeface="Arial"/>
              </a:rPr>
              <a:t>9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3070" y="4383211"/>
            <a:ext cx="3830954" cy="273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g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29749" y="3842954"/>
            <a:ext cx="116839" cy="530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383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9</a:t>
            </a:r>
            <a:r>
              <a:rPr sz="700" dirty="0">
                <a:latin typeface="Arial"/>
                <a:cs typeface="Arial"/>
              </a:rPr>
              <a:t>4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45678" y="3732908"/>
            <a:ext cx="305435" cy="753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algn="just">
              <a:lnSpc>
                <a:spcPct val="88400"/>
              </a:lnSpc>
            </a:pPr>
            <a:r>
              <a:rPr sz="700" dirty="0">
                <a:latin typeface="Arial"/>
                <a:cs typeface="Arial"/>
              </a:rPr>
              <a:t>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428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42</a:t>
            </a:r>
            <a:r>
              <a:rPr sz="700" dirty="0">
                <a:latin typeface="Arial"/>
                <a:cs typeface="Arial"/>
              </a:rPr>
              <a:t>2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430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89</a:t>
            </a:r>
            <a:r>
              <a:rPr sz="700" dirty="0">
                <a:latin typeface="Arial"/>
                <a:cs typeface="Arial"/>
              </a:rPr>
              <a:t>5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431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98</a:t>
            </a:r>
            <a:r>
              <a:rPr sz="700" dirty="0">
                <a:latin typeface="Arial"/>
                <a:cs typeface="Arial"/>
              </a:rPr>
              <a:t>6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49579" y="3487338"/>
            <a:ext cx="116839" cy="7518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422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79</a:t>
            </a:r>
            <a:r>
              <a:rPr sz="700" dirty="0">
                <a:latin typeface="Arial"/>
                <a:cs typeface="Arial"/>
              </a:rPr>
              <a:t>2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44147" y="3735918"/>
            <a:ext cx="324485" cy="758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5715" algn="just">
              <a:lnSpc>
                <a:spcPct val="97500"/>
              </a:lnSpc>
            </a:pPr>
            <a:r>
              <a:rPr sz="700" dirty="0">
                <a:latin typeface="Arial"/>
                <a:cs typeface="Arial"/>
              </a:rPr>
              <a:t>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442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66</a:t>
            </a:r>
            <a:r>
              <a:rPr sz="700" dirty="0">
                <a:latin typeface="Arial"/>
                <a:cs typeface="Arial"/>
              </a:rPr>
              <a:t>8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445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60</a:t>
            </a:r>
            <a:r>
              <a:rPr sz="700" dirty="0">
                <a:latin typeface="Arial"/>
                <a:cs typeface="Arial"/>
              </a:rPr>
              <a:t>3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 Ca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(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)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445</a:t>
            </a:r>
            <a:r>
              <a:rPr sz="700" spc="-5" dirty="0">
                <a:latin typeface="Arial"/>
                <a:cs typeface="Arial"/>
              </a:rPr>
              <a:t>.</a:t>
            </a:r>
            <a:r>
              <a:rPr sz="700" spc="-10" dirty="0">
                <a:latin typeface="Arial"/>
                <a:cs typeface="Arial"/>
              </a:rPr>
              <a:t>71</a:t>
            </a:r>
            <a:r>
              <a:rPr sz="700" dirty="0">
                <a:latin typeface="Arial"/>
                <a:cs typeface="Arial"/>
              </a:rPr>
              <a:t>4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n</a:t>
            </a:r>
            <a:r>
              <a:rPr sz="700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11823" y="2802364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618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8793" y="2879566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399" y="0"/>
                </a:lnTo>
              </a:path>
            </a:pathLst>
          </a:custGeom>
          <a:ln w="7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0193" y="287956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561"/>
                </a:moveTo>
                <a:lnTo>
                  <a:pt x="0" y="0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6260" y="2867864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09875"/>
                </a:moveTo>
                <a:lnTo>
                  <a:pt x="0" y="0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6260" y="286786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867" y="0"/>
                </a:lnTo>
              </a:path>
            </a:pathLst>
          </a:custGeom>
          <a:ln w="7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89620" y="2806468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253"/>
                </a:moveTo>
                <a:lnTo>
                  <a:pt x="0" y="0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08198" y="2912088"/>
            <a:ext cx="0" cy="1697989"/>
          </a:xfrm>
          <a:custGeom>
            <a:avLst/>
            <a:gdLst/>
            <a:ahLst/>
            <a:cxnLst/>
            <a:rect l="l" t="t" r="r" b="b"/>
            <a:pathLst>
              <a:path h="1697989">
                <a:moveTo>
                  <a:pt x="0" y="1697673"/>
                </a:moveTo>
                <a:lnTo>
                  <a:pt x="0" y="0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88671" y="4571647"/>
            <a:ext cx="1905" cy="269875"/>
          </a:xfrm>
          <a:custGeom>
            <a:avLst/>
            <a:gdLst/>
            <a:ahLst/>
            <a:cxnLst/>
            <a:rect l="l" t="t" r="r" b="b"/>
            <a:pathLst>
              <a:path w="1904" h="269875">
                <a:moveTo>
                  <a:pt x="0" y="269369"/>
                </a:moveTo>
                <a:lnTo>
                  <a:pt x="1507" y="0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1715" y="4574671"/>
            <a:ext cx="0" cy="328295"/>
          </a:xfrm>
          <a:custGeom>
            <a:avLst/>
            <a:gdLst/>
            <a:ahLst/>
            <a:cxnLst/>
            <a:rect l="l" t="t" r="r" b="b"/>
            <a:pathLst>
              <a:path h="328295">
                <a:moveTo>
                  <a:pt x="0" y="327832"/>
                </a:moveTo>
                <a:lnTo>
                  <a:pt x="0" y="0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08198" y="29120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76" y="0"/>
                </a:lnTo>
              </a:path>
            </a:pathLst>
          </a:custGeom>
          <a:ln w="7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7875" y="2812546"/>
            <a:ext cx="0" cy="99695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99541"/>
                </a:moveTo>
                <a:lnTo>
                  <a:pt x="0" y="0"/>
                </a:lnTo>
              </a:path>
            </a:pathLst>
          </a:custGeom>
          <a:ln w="7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6813" y="610629"/>
            <a:ext cx="2546798" cy="357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1889" y="605709"/>
            <a:ext cx="2557145" cy="3580765"/>
          </a:xfrm>
          <a:custGeom>
            <a:avLst/>
            <a:gdLst/>
            <a:ahLst/>
            <a:cxnLst/>
            <a:rect l="l" t="t" r="r" b="b"/>
            <a:pathLst>
              <a:path w="2557145" h="3580765">
                <a:moveTo>
                  <a:pt x="0" y="0"/>
                </a:moveTo>
                <a:lnTo>
                  <a:pt x="2556647" y="0"/>
                </a:lnTo>
                <a:lnTo>
                  <a:pt x="2556647" y="3580236"/>
                </a:lnTo>
                <a:lnTo>
                  <a:pt x="0" y="3580236"/>
                </a:lnTo>
                <a:lnTo>
                  <a:pt x="0" y="0"/>
                </a:lnTo>
                <a:close/>
              </a:path>
            </a:pathLst>
          </a:custGeom>
          <a:ln w="9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2210" y="987601"/>
            <a:ext cx="3349367" cy="257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7286" y="982681"/>
            <a:ext cx="3359785" cy="2589530"/>
          </a:xfrm>
          <a:custGeom>
            <a:avLst/>
            <a:gdLst/>
            <a:ahLst/>
            <a:cxnLst/>
            <a:rect l="l" t="t" r="r" b="b"/>
            <a:pathLst>
              <a:path w="3359784" h="2589529">
                <a:moveTo>
                  <a:pt x="0" y="0"/>
                </a:moveTo>
                <a:lnTo>
                  <a:pt x="3359215" y="0"/>
                </a:lnTo>
                <a:lnTo>
                  <a:pt x="3359215" y="2588938"/>
                </a:lnTo>
                <a:lnTo>
                  <a:pt x="0" y="2588938"/>
                </a:lnTo>
                <a:lnTo>
                  <a:pt x="0" y="0"/>
                </a:lnTo>
                <a:close/>
              </a:path>
            </a:pathLst>
          </a:custGeom>
          <a:ln w="9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42647" y="6618192"/>
            <a:ext cx="6081395" cy="644525"/>
          </a:xfrm>
          <a:custGeom>
            <a:avLst/>
            <a:gdLst/>
            <a:ahLst/>
            <a:cxnLst/>
            <a:rect l="l" t="t" r="r" b="b"/>
            <a:pathLst>
              <a:path w="6081395" h="644525">
                <a:moveTo>
                  <a:pt x="0" y="0"/>
                </a:moveTo>
                <a:lnTo>
                  <a:pt x="6080806" y="0"/>
                </a:lnTo>
                <a:lnTo>
                  <a:pt x="6080806" y="644467"/>
                </a:lnTo>
                <a:lnTo>
                  <a:pt x="0" y="644467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42647" y="6618192"/>
            <a:ext cx="6081395" cy="644525"/>
          </a:xfrm>
          <a:custGeom>
            <a:avLst/>
            <a:gdLst/>
            <a:ahLst/>
            <a:cxnLst/>
            <a:rect l="l" t="t" r="r" b="b"/>
            <a:pathLst>
              <a:path w="6081395" h="644525">
                <a:moveTo>
                  <a:pt x="0" y="0"/>
                </a:moveTo>
                <a:lnTo>
                  <a:pt x="6080807" y="0"/>
                </a:lnTo>
                <a:lnTo>
                  <a:pt x="6080807" y="644467"/>
                </a:lnTo>
                <a:lnTo>
                  <a:pt x="0" y="644467"/>
                </a:lnTo>
                <a:lnTo>
                  <a:pt x="0" y="0"/>
                </a:lnTo>
                <a:close/>
              </a:path>
            </a:pathLst>
          </a:custGeom>
          <a:ln w="9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067" y="4370911"/>
            <a:ext cx="3801110" cy="2755265"/>
          </a:xfrm>
          <a:custGeom>
            <a:avLst/>
            <a:gdLst/>
            <a:ahLst/>
            <a:cxnLst/>
            <a:rect l="l" t="t" r="r" b="b"/>
            <a:pathLst>
              <a:path w="3801110" h="2755265">
                <a:moveTo>
                  <a:pt x="0" y="0"/>
                </a:moveTo>
                <a:lnTo>
                  <a:pt x="3801120" y="0"/>
                </a:lnTo>
                <a:lnTo>
                  <a:pt x="3801120" y="2754974"/>
                </a:lnTo>
                <a:lnTo>
                  <a:pt x="0" y="2754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3070" y="4383211"/>
            <a:ext cx="3769114" cy="2732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8146" y="4378291"/>
            <a:ext cx="3779520" cy="2743200"/>
          </a:xfrm>
          <a:custGeom>
            <a:avLst/>
            <a:gdLst/>
            <a:ahLst/>
            <a:cxnLst/>
            <a:rect l="l" t="t" r="r" b="b"/>
            <a:pathLst>
              <a:path w="3779520" h="2743200">
                <a:moveTo>
                  <a:pt x="0" y="0"/>
                </a:moveTo>
                <a:lnTo>
                  <a:pt x="3778963" y="0"/>
                </a:lnTo>
                <a:lnTo>
                  <a:pt x="3778963" y="2742675"/>
                </a:lnTo>
                <a:lnTo>
                  <a:pt x="0" y="2742675"/>
                </a:lnTo>
                <a:lnTo>
                  <a:pt x="0" y="0"/>
                </a:lnTo>
                <a:close/>
              </a:path>
            </a:pathLst>
          </a:custGeom>
          <a:ln w="98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300848" y="6685706"/>
            <a:ext cx="5962015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95"/>
              </a:lnSpc>
            </a:pPr>
            <a:r>
              <a:rPr sz="1850" b="1" i="1" dirty="0">
                <a:latin typeface="Arial"/>
                <a:cs typeface="Arial"/>
              </a:rPr>
              <a:t>Portable LIBS in Roadside &amp; </a:t>
            </a:r>
            <a:r>
              <a:rPr sz="1850" b="1" i="1" spc="-35" dirty="0">
                <a:latin typeface="Arial"/>
                <a:cs typeface="Arial"/>
              </a:rPr>
              <a:t>T</a:t>
            </a:r>
            <a:r>
              <a:rPr sz="1850" b="1" i="1" dirty="0">
                <a:latin typeface="Arial"/>
                <a:cs typeface="Arial"/>
              </a:rPr>
              <a:t>unnels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145"/>
              </a:lnSpc>
            </a:pPr>
            <a:r>
              <a:rPr sz="1850" b="1" i="1" dirty="0">
                <a:latin typeface="Arial"/>
                <a:cs typeface="Arial"/>
              </a:rPr>
              <a:t>In situ measurement of lead residues on tunnel walls</a:t>
            </a:r>
            <a:endParaRPr sz="1850">
              <a:latin typeface="Arial"/>
              <a:cs typeface="Arial"/>
            </a:endParaRPr>
          </a:p>
          <a:p>
            <a:pPr marL="951865">
              <a:lnSpc>
                <a:spcPts val="1630"/>
              </a:lnSpc>
            </a:pPr>
            <a:r>
              <a:rPr sz="1400" spc="-10" dirty="0">
                <a:latin typeface="Gill Sans"/>
                <a:cs typeface="Gill Sans"/>
              </a:rPr>
              <a:t>13</a:t>
            </a:r>
            <a:endParaRPr sz="1400">
              <a:latin typeface="Gill Sans"/>
              <a:cs typeface="Gill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58180" y="4416474"/>
            <a:ext cx="1778000" cy="362585"/>
          </a:xfrm>
          <a:prstGeom prst="rect">
            <a:avLst/>
          </a:prstGeom>
          <a:solidFill>
            <a:srgbClr val="FFFED5"/>
          </a:solidFill>
          <a:ln w="983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635" marR="368935" indent="158750">
              <a:lnSpc>
                <a:spcPct val="100000"/>
              </a:lnSpc>
            </a:pPr>
            <a:r>
              <a:rPr sz="900" spc="5" dirty="0">
                <a:latin typeface="Arial"/>
                <a:cs typeface="Arial"/>
              </a:rPr>
              <a:t>Weight </a:t>
            </a:r>
            <a:r>
              <a:rPr sz="900" spc="15" dirty="0">
                <a:latin typeface="Arial"/>
                <a:cs typeface="Arial"/>
              </a:rPr>
              <a:t>~5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kg Size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45x27x17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c</a:t>
            </a:r>
            <a:r>
              <a:rPr sz="900" spc="15" dirty="0">
                <a:latin typeface="Arial"/>
                <a:cs typeface="Arial"/>
              </a:rPr>
              <a:t>m</a:t>
            </a:r>
            <a:r>
              <a:rPr sz="900" spc="15" baseline="27777" dirty="0">
                <a:latin typeface="Arial"/>
                <a:cs typeface="Arial"/>
              </a:rPr>
              <a:t>3</a:t>
            </a:r>
            <a:endParaRPr sz="9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205" y="682316"/>
            <a:ext cx="9512935" cy="5411470"/>
          </a:xfrm>
          <a:custGeom>
            <a:avLst/>
            <a:gdLst/>
            <a:ahLst/>
            <a:cxnLst/>
            <a:rect l="l" t="t" r="r" b="b"/>
            <a:pathLst>
              <a:path w="9512935" h="5411470">
                <a:moveTo>
                  <a:pt x="0" y="0"/>
                </a:moveTo>
                <a:lnTo>
                  <a:pt x="9512528" y="0"/>
                </a:lnTo>
                <a:lnTo>
                  <a:pt x="9512528" y="5410936"/>
                </a:lnTo>
                <a:lnTo>
                  <a:pt x="0" y="54109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6340" y="4977781"/>
            <a:ext cx="541020" cy="538480"/>
          </a:xfrm>
          <a:custGeom>
            <a:avLst/>
            <a:gdLst/>
            <a:ahLst/>
            <a:cxnLst/>
            <a:rect l="l" t="t" r="r" b="b"/>
            <a:pathLst>
              <a:path w="541020" h="538479">
                <a:moveTo>
                  <a:pt x="478243" y="211188"/>
                </a:moveTo>
                <a:lnTo>
                  <a:pt x="478243" y="327063"/>
                </a:lnTo>
                <a:lnTo>
                  <a:pt x="540486" y="269125"/>
                </a:lnTo>
                <a:lnTo>
                  <a:pt x="478243" y="211188"/>
                </a:lnTo>
                <a:close/>
              </a:path>
              <a:path w="541020" h="538479">
                <a:moveTo>
                  <a:pt x="270243" y="67271"/>
                </a:moveTo>
                <a:lnTo>
                  <a:pt x="221536" y="73138"/>
                </a:lnTo>
                <a:lnTo>
                  <a:pt x="177100" y="89802"/>
                </a:lnTo>
                <a:lnTo>
                  <a:pt x="138341" y="115861"/>
                </a:lnTo>
                <a:lnTo>
                  <a:pt x="106669" y="149913"/>
                </a:lnTo>
                <a:lnTo>
                  <a:pt x="83491" y="190555"/>
                </a:lnTo>
                <a:lnTo>
                  <a:pt x="70216" y="236384"/>
                </a:lnTo>
                <a:lnTo>
                  <a:pt x="67563" y="269125"/>
                </a:lnTo>
                <a:lnTo>
                  <a:pt x="68235" y="285680"/>
                </a:lnTo>
                <a:lnTo>
                  <a:pt x="77896" y="332925"/>
                </a:lnTo>
                <a:lnTo>
                  <a:pt x="97929" y="375450"/>
                </a:lnTo>
                <a:lnTo>
                  <a:pt x="126926" y="411851"/>
                </a:lnTo>
                <a:lnTo>
                  <a:pt x="163480" y="440727"/>
                </a:lnTo>
                <a:lnTo>
                  <a:pt x="206180" y="460677"/>
                </a:lnTo>
                <a:lnTo>
                  <a:pt x="253620" y="470297"/>
                </a:lnTo>
                <a:lnTo>
                  <a:pt x="270243" y="470966"/>
                </a:lnTo>
                <a:lnTo>
                  <a:pt x="286866" y="470297"/>
                </a:lnTo>
                <a:lnTo>
                  <a:pt x="334306" y="460677"/>
                </a:lnTo>
                <a:lnTo>
                  <a:pt x="377006" y="440727"/>
                </a:lnTo>
                <a:lnTo>
                  <a:pt x="413559" y="411851"/>
                </a:lnTo>
                <a:lnTo>
                  <a:pt x="442556" y="375450"/>
                </a:lnTo>
                <a:lnTo>
                  <a:pt x="462589" y="332925"/>
                </a:lnTo>
                <a:lnTo>
                  <a:pt x="472250" y="285680"/>
                </a:lnTo>
                <a:lnTo>
                  <a:pt x="472922" y="269125"/>
                </a:lnTo>
                <a:lnTo>
                  <a:pt x="472250" y="252570"/>
                </a:lnTo>
                <a:lnTo>
                  <a:pt x="462589" y="205324"/>
                </a:lnTo>
                <a:lnTo>
                  <a:pt x="442556" y="162797"/>
                </a:lnTo>
                <a:lnTo>
                  <a:pt x="413559" y="126393"/>
                </a:lnTo>
                <a:lnTo>
                  <a:pt x="377006" y="97514"/>
                </a:lnTo>
                <a:lnTo>
                  <a:pt x="334306" y="77562"/>
                </a:lnTo>
                <a:lnTo>
                  <a:pt x="286866" y="67941"/>
                </a:lnTo>
                <a:lnTo>
                  <a:pt x="270243" y="67271"/>
                </a:lnTo>
                <a:close/>
              </a:path>
              <a:path w="541020" h="538479">
                <a:moveTo>
                  <a:pt x="82029" y="374624"/>
                </a:moveTo>
                <a:lnTo>
                  <a:pt x="79146" y="459409"/>
                </a:lnTo>
                <a:lnTo>
                  <a:pt x="164299" y="456565"/>
                </a:lnTo>
                <a:lnTo>
                  <a:pt x="82029" y="374624"/>
                </a:lnTo>
                <a:close/>
              </a:path>
              <a:path w="541020" h="538479">
                <a:moveTo>
                  <a:pt x="458457" y="374624"/>
                </a:moveTo>
                <a:lnTo>
                  <a:pt x="376186" y="456565"/>
                </a:lnTo>
                <a:lnTo>
                  <a:pt x="461314" y="459409"/>
                </a:lnTo>
                <a:lnTo>
                  <a:pt x="458457" y="374624"/>
                </a:lnTo>
                <a:close/>
              </a:path>
              <a:path w="541020" h="538479">
                <a:moveTo>
                  <a:pt x="79146" y="78816"/>
                </a:moveTo>
                <a:lnTo>
                  <a:pt x="82029" y="163614"/>
                </a:lnTo>
                <a:lnTo>
                  <a:pt x="164299" y="81686"/>
                </a:lnTo>
                <a:lnTo>
                  <a:pt x="79146" y="78816"/>
                </a:lnTo>
                <a:close/>
              </a:path>
              <a:path w="541020" h="538479">
                <a:moveTo>
                  <a:pt x="461314" y="78816"/>
                </a:moveTo>
                <a:lnTo>
                  <a:pt x="376186" y="81686"/>
                </a:lnTo>
                <a:lnTo>
                  <a:pt x="458457" y="163614"/>
                </a:lnTo>
                <a:lnTo>
                  <a:pt x="461314" y="78816"/>
                </a:lnTo>
                <a:close/>
              </a:path>
              <a:path w="541020" h="538479">
                <a:moveTo>
                  <a:pt x="270243" y="0"/>
                </a:moveTo>
                <a:lnTo>
                  <a:pt x="212077" y="61976"/>
                </a:lnTo>
                <a:lnTo>
                  <a:pt x="328421" y="61976"/>
                </a:lnTo>
                <a:lnTo>
                  <a:pt x="270243" y="0"/>
                </a:lnTo>
                <a:close/>
              </a:path>
              <a:path w="541020" h="538479">
                <a:moveTo>
                  <a:pt x="62242" y="211188"/>
                </a:moveTo>
                <a:lnTo>
                  <a:pt x="0" y="269125"/>
                </a:lnTo>
                <a:lnTo>
                  <a:pt x="62242" y="327063"/>
                </a:lnTo>
                <a:lnTo>
                  <a:pt x="62242" y="211188"/>
                </a:lnTo>
                <a:close/>
              </a:path>
              <a:path w="541020" h="538479">
                <a:moveTo>
                  <a:pt x="328421" y="476275"/>
                </a:moveTo>
                <a:lnTo>
                  <a:pt x="212077" y="476275"/>
                </a:lnTo>
                <a:lnTo>
                  <a:pt x="270243" y="538251"/>
                </a:lnTo>
                <a:lnTo>
                  <a:pt x="328421" y="476275"/>
                </a:lnTo>
                <a:close/>
              </a:path>
            </a:pathLst>
          </a:custGeom>
          <a:solidFill>
            <a:srgbClr val="00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4612" y="5188920"/>
            <a:ext cx="62865" cy="116205"/>
          </a:xfrm>
          <a:custGeom>
            <a:avLst/>
            <a:gdLst/>
            <a:ahLst/>
            <a:cxnLst/>
            <a:rect l="l" t="t" r="r" b="b"/>
            <a:pathLst>
              <a:path w="62865" h="116204">
                <a:moveTo>
                  <a:pt x="62243" y="57919"/>
                </a:moveTo>
                <a:lnTo>
                  <a:pt x="0" y="115839"/>
                </a:lnTo>
                <a:lnTo>
                  <a:pt x="0" y="0"/>
                </a:lnTo>
                <a:lnTo>
                  <a:pt x="62243" y="57919"/>
                </a:lnTo>
                <a:close/>
              </a:path>
            </a:pathLst>
          </a:custGeom>
          <a:ln w="36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2547" y="5056577"/>
            <a:ext cx="85725" cy="85090"/>
          </a:xfrm>
          <a:custGeom>
            <a:avLst/>
            <a:gdLst/>
            <a:ahLst/>
            <a:cxnLst/>
            <a:rect l="l" t="t" r="r" b="b"/>
            <a:pathLst>
              <a:path w="85725" h="85089">
                <a:moveTo>
                  <a:pt x="85133" y="0"/>
                </a:moveTo>
                <a:lnTo>
                  <a:pt x="82271" y="84783"/>
                </a:lnTo>
                <a:lnTo>
                  <a:pt x="0" y="2873"/>
                </a:lnTo>
                <a:lnTo>
                  <a:pt x="85133" y="0"/>
                </a:lnTo>
                <a:close/>
              </a:path>
            </a:pathLst>
          </a:custGeom>
          <a:ln w="3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8422" y="4977776"/>
            <a:ext cx="116839" cy="62230"/>
          </a:xfrm>
          <a:custGeom>
            <a:avLst/>
            <a:gdLst/>
            <a:ahLst/>
            <a:cxnLst/>
            <a:rect l="l" t="t" r="r" b="b"/>
            <a:pathLst>
              <a:path w="116840" h="62229">
                <a:moveTo>
                  <a:pt x="58176" y="0"/>
                </a:moveTo>
                <a:lnTo>
                  <a:pt x="116352" y="61968"/>
                </a:lnTo>
                <a:lnTo>
                  <a:pt x="0" y="61968"/>
                </a:lnTo>
                <a:lnTo>
                  <a:pt x="58176" y="0"/>
                </a:lnTo>
                <a:close/>
              </a:path>
            </a:pathLst>
          </a:custGeom>
          <a:ln w="3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5492" y="5056577"/>
            <a:ext cx="85725" cy="85090"/>
          </a:xfrm>
          <a:custGeom>
            <a:avLst/>
            <a:gdLst/>
            <a:ahLst/>
            <a:cxnLst/>
            <a:rect l="l" t="t" r="r" b="b"/>
            <a:pathLst>
              <a:path w="85725" h="85089">
                <a:moveTo>
                  <a:pt x="0" y="0"/>
                </a:moveTo>
                <a:lnTo>
                  <a:pt x="85159" y="2873"/>
                </a:lnTo>
                <a:lnTo>
                  <a:pt x="2886" y="84783"/>
                </a:lnTo>
                <a:lnTo>
                  <a:pt x="0" y="0"/>
                </a:lnTo>
                <a:close/>
              </a:path>
            </a:pathLst>
          </a:custGeom>
          <a:ln w="3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16342" y="5188920"/>
            <a:ext cx="62865" cy="116205"/>
          </a:xfrm>
          <a:custGeom>
            <a:avLst/>
            <a:gdLst/>
            <a:ahLst/>
            <a:cxnLst/>
            <a:rect l="l" t="t" r="r" b="b"/>
            <a:pathLst>
              <a:path w="62865" h="116204">
                <a:moveTo>
                  <a:pt x="0" y="57919"/>
                </a:moveTo>
                <a:lnTo>
                  <a:pt x="62243" y="0"/>
                </a:lnTo>
                <a:lnTo>
                  <a:pt x="62243" y="115839"/>
                </a:lnTo>
                <a:lnTo>
                  <a:pt x="0" y="57919"/>
                </a:lnTo>
                <a:close/>
              </a:path>
            </a:pathLst>
          </a:custGeom>
          <a:ln w="365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95492" y="5352319"/>
            <a:ext cx="85725" cy="85090"/>
          </a:xfrm>
          <a:custGeom>
            <a:avLst/>
            <a:gdLst/>
            <a:ahLst/>
            <a:cxnLst/>
            <a:rect l="l" t="t" r="r" b="b"/>
            <a:pathLst>
              <a:path w="85725" h="85089">
                <a:moveTo>
                  <a:pt x="0" y="84759"/>
                </a:moveTo>
                <a:lnTo>
                  <a:pt x="2886" y="0"/>
                </a:lnTo>
                <a:lnTo>
                  <a:pt x="85159" y="81910"/>
                </a:lnTo>
                <a:lnTo>
                  <a:pt x="0" y="84759"/>
                </a:lnTo>
                <a:close/>
              </a:path>
            </a:pathLst>
          </a:custGeom>
          <a:ln w="36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28422" y="5453936"/>
            <a:ext cx="116839" cy="62230"/>
          </a:xfrm>
          <a:custGeom>
            <a:avLst/>
            <a:gdLst/>
            <a:ahLst/>
            <a:cxnLst/>
            <a:rect l="l" t="t" r="r" b="b"/>
            <a:pathLst>
              <a:path w="116840" h="62229">
                <a:moveTo>
                  <a:pt x="58176" y="61968"/>
                </a:moveTo>
                <a:lnTo>
                  <a:pt x="0" y="0"/>
                </a:lnTo>
                <a:lnTo>
                  <a:pt x="116352" y="0"/>
                </a:lnTo>
                <a:lnTo>
                  <a:pt x="58176" y="61968"/>
                </a:lnTo>
                <a:close/>
              </a:path>
            </a:pathLst>
          </a:custGeom>
          <a:ln w="3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92547" y="5352319"/>
            <a:ext cx="85725" cy="85090"/>
          </a:xfrm>
          <a:custGeom>
            <a:avLst/>
            <a:gdLst/>
            <a:ahLst/>
            <a:cxnLst/>
            <a:rect l="l" t="t" r="r" b="b"/>
            <a:pathLst>
              <a:path w="85725" h="85089">
                <a:moveTo>
                  <a:pt x="85133" y="84759"/>
                </a:moveTo>
                <a:lnTo>
                  <a:pt x="0" y="81910"/>
                </a:lnTo>
                <a:lnTo>
                  <a:pt x="82271" y="0"/>
                </a:lnTo>
                <a:lnTo>
                  <a:pt x="85133" y="84759"/>
                </a:lnTo>
                <a:close/>
              </a:path>
            </a:pathLst>
          </a:custGeom>
          <a:ln w="3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83907" y="5045042"/>
            <a:ext cx="405765" cy="403860"/>
          </a:xfrm>
          <a:custGeom>
            <a:avLst/>
            <a:gdLst/>
            <a:ahLst/>
            <a:cxnLst/>
            <a:rect l="l" t="t" r="r" b="b"/>
            <a:pathLst>
              <a:path w="405765" h="403860">
                <a:moveTo>
                  <a:pt x="0" y="201797"/>
                </a:moveTo>
                <a:lnTo>
                  <a:pt x="5890" y="153303"/>
                </a:lnTo>
                <a:lnTo>
                  <a:pt x="22624" y="109060"/>
                </a:lnTo>
                <a:lnTo>
                  <a:pt x="48791" y="70470"/>
                </a:lnTo>
                <a:lnTo>
                  <a:pt x="82985" y="38935"/>
                </a:lnTo>
                <a:lnTo>
                  <a:pt x="123795" y="15858"/>
                </a:lnTo>
                <a:lnTo>
                  <a:pt x="169815" y="2641"/>
                </a:lnTo>
                <a:lnTo>
                  <a:pt x="202693" y="0"/>
                </a:lnTo>
                <a:lnTo>
                  <a:pt x="219317" y="668"/>
                </a:lnTo>
                <a:lnTo>
                  <a:pt x="266759" y="10287"/>
                </a:lnTo>
                <a:lnTo>
                  <a:pt x="309463" y="30233"/>
                </a:lnTo>
                <a:lnTo>
                  <a:pt x="346018" y="59105"/>
                </a:lnTo>
                <a:lnTo>
                  <a:pt x="375018" y="95499"/>
                </a:lnTo>
                <a:lnTo>
                  <a:pt x="395053" y="138014"/>
                </a:lnTo>
                <a:lnTo>
                  <a:pt x="404714" y="185247"/>
                </a:lnTo>
                <a:lnTo>
                  <a:pt x="405386" y="201797"/>
                </a:lnTo>
                <a:lnTo>
                  <a:pt x="404714" y="218348"/>
                </a:lnTo>
                <a:lnTo>
                  <a:pt x="395053" y="265581"/>
                </a:lnTo>
                <a:lnTo>
                  <a:pt x="375018" y="308096"/>
                </a:lnTo>
                <a:lnTo>
                  <a:pt x="346018" y="344490"/>
                </a:lnTo>
                <a:lnTo>
                  <a:pt x="309463" y="373361"/>
                </a:lnTo>
                <a:lnTo>
                  <a:pt x="266759" y="393308"/>
                </a:lnTo>
                <a:lnTo>
                  <a:pt x="219317" y="402927"/>
                </a:lnTo>
                <a:lnTo>
                  <a:pt x="202693" y="403595"/>
                </a:lnTo>
                <a:lnTo>
                  <a:pt x="186069" y="402927"/>
                </a:lnTo>
                <a:lnTo>
                  <a:pt x="138626" y="393308"/>
                </a:lnTo>
                <a:lnTo>
                  <a:pt x="95922" y="373361"/>
                </a:lnTo>
                <a:lnTo>
                  <a:pt x="59367" y="344490"/>
                </a:lnTo>
                <a:lnTo>
                  <a:pt x="30368" y="308096"/>
                </a:lnTo>
                <a:lnTo>
                  <a:pt x="10333" y="265581"/>
                </a:lnTo>
                <a:lnTo>
                  <a:pt x="671" y="218348"/>
                </a:lnTo>
                <a:lnTo>
                  <a:pt x="0" y="201797"/>
                </a:lnTo>
                <a:close/>
              </a:path>
            </a:pathLst>
          </a:custGeom>
          <a:ln w="36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926" y="2069638"/>
            <a:ext cx="1295400" cy="3416300"/>
          </a:xfrm>
          <a:custGeom>
            <a:avLst/>
            <a:gdLst/>
            <a:ahLst/>
            <a:cxnLst/>
            <a:rect l="l" t="t" r="r" b="b"/>
            <a:pathLst>
              <a:path w="1295400" h="3416300">
                <a:moveTo>
                  <a:pt x="1010783" y="2362200"/>
                </a:moveTo>
                <a:lnTo>
                  <a:pt x="707948" y="2362200"/>
                </a:lnTo>
                <a:lnTo>
                  <a:pt x="714641" y="2400300"/>
                </a:lnTo>
                <a:lnTo>
                  <a:pt x="727189" y="2451100"/>
                </a:lnTo>
                <a:lnTo>
                  <a:pt x="741413" y="2514600"/>
                </a:lnTo>
                <a:lnTo>
                  <a:pt x="757313" y="2590800"/>
                </a:lnTo>
                <a:lnTo>
                  <a:pt x="771537" y="2667000"/>
                </a:lnTo>
                <a:lnTo>
                  <a:pt x="784098" y="2730500"/>
                </a:lnTo>
                <a:lnTo>
                  <a:pt x="793305" y="2781300"/>
                </a:lnTo>
                <a:lnTo>
                  <a:pt x="796645" y="2806700"/>
                </a:lnTo>
                <a:lnTo>
                  <a:pt x="799998" y="2857500"/>
                </a:lnTo>
                <a:lnTo>
                  <a:pt x="807529" y="2946400"/>
                </a:lnTo>
                <a:lnTo>
                  <a:pt x="812546" y="3022600"/>
                </a:lnTo>
                <a:lnTo>
                  <a:pt x="816737" y="3060700"/>
                </a:lnTo>
                <a:lnTo>
                  <a:pt x="840994" y="3111500"/>
                </a:lnTo>
                <a:lnTo>
                  <a:pt x="839330" y="3124200"/>
                </a:lnTo>
                <a:lnTo>
                  <a:pt x="837653" y="3162300"/>
                </a:lnTo>
                <a:lnTo>
                  <a:pt x="835977" y="3213100"/>
                </a:lnTo>
                <a:lnTo>
                  <a:pt x="842670" y="3238500"/>
                </a:lnTo>
                <a:lnTo>
                  <a:pt x="861085" y="3263900"/>
                </a:lnTo>
                <a:lnTo>
                  <a:pt x="871956" y="3263900"/>
                </a:lnTo>
                <a:lnTo>
                  <a:pt x="882002" y="3276600"/>
                </a:lnTo>
                <a:lnTo>
                  <a:pt x="923010" y="3276600"/>
                </a:lnTo>
                <a:lnTo>
                  <a:pt x="941412" y="3289300"/>
                </a:lnTo>
                <a:lnTo>
                  <a:pt x="964006" y="3302000"/>
                </a:lnTo>
                <a:lnTo>
                  <a:pt x="978242" y="3314700"/>
                </a:lnTo>
                <a:lnTo>
                  <a:pt x="989114" y="3327400"/>
                </a:lnTo>
                <a:lnTo>
                  <a:pt x="998321" y="3340100"/>
                </a:lnTo>
                <a:lnTo>
                  <a:pt x="1003338" y="3352800"/>
                </a:lnTo>
                <a:lnTo>
                  <a:pt x="1010869" y="3365500"/>
                </a:lnTo>
                <a:lnTo>
                  <a:pt x="1019238" y="3365500"/>
                </a:lnTo>
                <a:lnTo>
                  <a:pt x="1033462" y="3378200"/>
                </a:lnTo>
                <a:lnTo>
                  <a:pt x="1067777" y="3403600"/>
                </a:lnTo>
                <a:lnTo>
                  <a:pt x="1099578" y="3416300"/>
                </a:lnTo>
                <a:lnTo>
                  <a:pt x="1256893" y="3416300"/>
                </a:lnTo>
                <a:lnTo>
                  <a:pt x="1271117" y="3403600"/>
                </a:lnTo>
                <a:lnTo>
                  <a:pt x="1276146" y="3390900"/>
                </a:lnTo>
                <a:lnTo>
                  <a:pt x="1274470" y="3378200"/>
                </a:lnTo>
                <a:lnTo>
                  <a:pt x="1269453" y="3365500"/>
                </a:lnTo>
                <a:lnTo>
                  <a:pt x="1260246" y="3340100"/>
                </a:lnTo>
                <a:lnTo>
                  <a:pt x="1249362" y="3327400"/>
                </a:lnTo>
                <a:lnTo>
                  <a:pt x="1235138" y="3314700"/>
                </a:lnTo>
                <a:lnTo>
                  <a:pt x="1215898" y="3302000"/>
                </a:lnTo>
                <a:lnTo>
                  <a:pt x="1190790" y="3276600"/>
                </a:lnTo>
                <a:lnTo>
                  <a:pt x="1158151" y="3251200"/>
                </a:lnTo>
                <a:lnTo>
                  <a:pt x="1121333" y="3225800"/>
                </a:lnTo>
                <a:lnTo>
                  <a:pt x="1113802" y="3225800"/>
                </a:lnTo>
                <a:lnTo>
                  <a:pt x="1107109" y="3213100"/>
                </a:lnTo>
                <a:lnTo>
                  <a:pt x="1099578" y="3200400"/>
                </a:lnTo>
                <a:lnTo>
                  <a:pt x="1091209" y="3187700"/>
                </a:lnTo>
                <a:lnTo>
                  <a:pt x="1083678" y="3162300"/>
                </a:lnTo>
                <a:lnTo>
                  <a:pt x="1076147" y="3149600"/>
                </a:lnTo>
                <a:lnTo>
                  <a:pt x="1071118" y="3124200"/>
                </a:lnTo>
                <a:lnTo>
                  <a:pt x="1066101" y="3111500"/>
                </a:lnTo>
                <a:lnTo>
                  <a:pt x="1060246" y="3073400"/>
                </a:lnTo>
                <a:lnTo>
                  <a:pt x="1053553" y="3022600"/>
                </a:lnTo>
                <a:lnTo>
                  <a:pt x="1047699" y="2997200"/>
                </a:lnTo>
                <a:lnTo>
                  <a:pt x="1040993" y="2971800"/>
                </a:lnTo>
                <a:lnTo>
                  <a:pt x="1030122" y="2946400"/>
                </a:lnTo>
                <a:lnTo>
                  <a:pt x="1020914" y="2895600"/>
                </a:lnTo>
                <a:lnTo>
                  <a:pt x="1017562" y="2844800"/>
                </a:lnTo>
                <a:lnTo>
                  <a:pt x="1019238" y="2794000"/>
                </a:lnTo>
                <a:lnTo>
                  <a:pt x="1020914" y="2717800"/>
                </a:lnTo>
                <a:lnTo>
                  <a:pt x="1025105" y="2667000"/>
                </a:lnTo>
                <a:lnTo>
                  <a:pt x="1025105" y="2628900"/>
                </a:lnTo>
                <a:lnTo>
                  <a:pt x="1010783" y="2362200"/>
                </a:lnTo>
                <a:close/>
              </a:path>
              <a:path w="1295400" h="3416300">
                <a:moveTo>
                  <a:pt x="482841" y="3327400"/>
                </a:moveTo>
                <a:lnTo>
                  <a:pt x="410044" y="3327400"/>
                </a:lnTo>
                <a:lnTo>
                  <a:pt x="436816" y="3340100"/>
                </a:lnTo>
                <a:lnTo>
                  <a:pt x="471957" y="3340100"/>
                </a:lnTo>
                <a:lnTo>
                  <a:pt x="482841" y="3327400"/>
                </a:lnTo>
                <a:close/>
              </a:path>
              <a:path w="1295400" h="3416300">
                <a:moveTo>
                  <a:pt x="1032337" y="1943100"/>
                </a:moveTo>
                <a:lnTo>
                  <a:pt x="235140" y="1943100"/>
                </a:lnTo>
                <a:lnTo>
                  <a:pt x="224269" y="2260600"/>
                </a:lnTo>
                <a:lnTo>
                  <a:pt x="276148" y="2286000"/>
                </a:lnTo>
                <a:lnTo>
                  <a:pt x="279501" y="2311400"/>
                </a:lnTo>
                <a:lnTo>
                  <a:pt x="279501" y="2324100"/>
                </a:lnTo>
                <a:lnTo>
                  <a:pt x="277825" y="2336800"/>
                </a:lnTo>
                <a:lnTo>
                  <a:pt x="274472" y="2501900"/>
                </a:lnTo>
                <a:lnTo>
                  <a:pt x="272796" y="2692400"/>
                </a:lnTo>
                <a:lnTo>
                  <a:pt x="272796" y="2832100"/>
                </a:lnTo>
                <a:lnTo>
                  <a:pt x="279501" y="2908300"/>
                </a:lnTo>
                <a:lnTo>
                  <a:pt x="292049" y="2921000"/>
                </a:lnTo>
                <a:lnTo>
                  <a:pt x="299580" y="2946400"/>
                </a:lnTo>
                <a:lnTo>
                  <a:pt x="302920" y="2959100"/>
                </a:lnTo>
                <a:lnTo>
                  <a:pt x="317157" y="3022600"/>
                </a:lnTo>
                <a:lnTo>
                  <a:pt x="320497" y="3035300"/>
                </a:lnTo>
                <a:lnTo>
                  <a:pt x="326351" y="3048000"/>
                </a:lnTo>
                <a:lnTo>
                  <a:pt x="333057" y="3086100"/>
                </a:lnTo>
                <a:lnTo>
                  <a:pt x="337235" y="3124200"/>
                </a:lnTo>
                <a:lnTo>
                  <a:pt x="333057" y="3136900"/>
                </a:lnTo>
                <a:lnTo>
                  <a:pt x="324688" y="3200400"/>
                </a:lnTo>
                <a:lnTo>
                  <a:pt x="324688" y="3225800"/>
                </a:lnTo>
                <a:lnTo>
                  <a:pt x="326351" y="3238500"/>
                </a:lnTo>
                <a:lnTo>
                  <a:pt x="329704" y="3251200"/>
                </a:lnTo>
                <a:lnTo>
                  <a:pt x="334721" y="3263900"/>
                </a:lnTo>
                <a:lnTo>
                  <a:pt x="342252" y="3289300"/>
                </a:lnTo>
                <a:lnTo>
                  <a:pt x="351459" y="3302000"/>
                </a:lnTo>
                <a:lnTo>
                  <a:pt x="365683" y="3314700"/>
                </a:lnTo>
                <a:lnTo>
                  <a:pt x="384937" y="3327400"/>
                </a:lnTo>
                <a:lnTo>
                  <a:pt x="492048" y="3327400"/>
                </a:lnTo>
                <a:lnTo>
                  <a:pt x="498741" y="3314700"/>
                </a:lnTo>
                <a:lnTo>
                  <a:pt x="502920" y="3302000"/>
                </a:lnTo>
                <a:lnTo>
                  <a:pt x="507949" y="3289300"/>
                </a:lnTo>
                <a:lnTo>
                  <a:pt x="511289" y="3238500"/>
                </a:lnTo>
                <a:lnTo>
                  <a:pt x="502920" y="3187700"/>
                </a:lnTo>
                <a:lnTo>
                  <a:pt x="492048" y="3149600"/>
                </a:lnTo>
                <a:lnTo>
                  <a:pt x="486194" y="3136900"/>
                </a:lnTo>
                <a:lnTo>
                  <a:pt x="482841" y="3124200"/>
                </a:lnTo>
                <a:lnTo>
                  <a:pt x="477824" y="3098800"/>
                </a:lnTo>
                <a:lnTo>
                  <a:pt x="476148" y="3060700"/>
                </a:lnTo>
                <a:lnTo>
                  <a:pt x="484517" y="3048000"/>
                </a:lnTo>
                <a:lnTo>
                  <a:pt x="495388" y="2997200"/>
                </a:lnTo>
                <a:lnTo>
                  <a:pt x="497065" y="2908300"/>
                </a:lnTo>
                <a:lnTo>
                  <a:pt x="493725" y="2819400"/>
                </a:lnTo>
                <a:lnTo>
                  <a:pt x="492048" y="2781300"/>
                </a:lnTo>
                <a:lnTo>
                  <a:pt x="498741" y="2755900"/>
                </a:lnTo>
                <a:lnTo>
                  <a:pt x="527189" y="2628900"/>
                </a:lnTo>
                <a:lnTo>
                  <a:pt x="536397" y="2565400"/>
                </a:lnTo>
                <a:lnTo>
                  <a:pt x="539750" y="2527300"/>
                </a:lnTo>
                <a:lnTo>
                  <a:pt x="547281" y="2451100"/>
                </a:lnTo>
                <a:lnTo>
                  <a:pt x="552297" y="2387600"/>
                </a:lnTo>
                <a:lnTo>
                  <a:pt x="553974" y="2362200"/>
                </a:lnTo>
                <a:lnTo>
                  <a:pt x="1010783" y="2362200"/>
                </a:lnTo>
                <a:lnTo>
                  <a:pt x="1006690" y="2286000"/>
                </a:lnTo>
                <a:lnTo>
                  <a:pt x="1069454" y="2260600"/>
                </a:lnTo>
                <a:lnTo>
                  <a:pt x="1032337" y="1943100"/>
                </a:lnTo>
                <a:close/>
              </a:path>
              <a:path w="1295400" h="3416300">
                <a:moveTo>
                  <a:pt x="1021057" y="1841500"/>
                </a:moveTo>
                <a:lnTo>
                  <a:pt x="108788" y="1841500"/>
                </a:lnTo>
                <a:lnTo>
                  <a:pt x="119659" y="1854200"/>
                </a:lnTo>
                <a:lnTo>
                  <a:pt x="132219" y="1879600"/>
                </a:lnTo>
                <a:lnTo>
                  <a:pt x="148120" y="1892300"/>
                </a:lnTo>
                <a:lnTo>
                  <a:pt x="164020" y="1917700"/>
                </a:lnTo>
                <a:lnTo>
                  <a:pt x="176568" y="1943100"/>
                </a:lnTo>
                <a:lnTo>
                  <a:pt x="184937" y="1955800"/>
                </a:lnTo>
                <a:lnTo>
                  <a:pt x="215900" y="1955800"/>
                </a:lnTo>
                <a:lnTo>
                  <a:pt x="230124" y="1943100"/>
                </a:lnTo>
                <a:lnTo>
                  <a:pt x="1032337" y="1943100"/>
                </a:lnTo>
                <a:lnTo>
                  <a:pt x="1023429" y="1866900"/>
                </a:lnTo>
                <a:lnTo>
                  <a:pt x="1021057" y="1841500"/>
                </a:lnTo>
                <a:close/>
              </a:path>
              <a:path w="1295400" h="3416300">
                <a:moveTo>
                  <a:pt x="878649" y="533400"/>
                </a:moveTo>
                <a:lnTo>
                  <a:pt x="379907" y="533400"/>
                </a:lnTo>
                <a:lnTo>
                  <a:pt x="345605" y="546100"/>
                </a:lnTo>
                <a:lnTo>
                  <a:pt x="271132" y="571500"/>
                </a:lnTo>
                <a:lnTo>
                  <a:pt x="233476" y="596900"/>
                </a:lnTo>
                <a:lnTo>
                  <a:pt x="199999" y="609600"/>
                </a:lnTo>
                <a:lnTo>
                  <a:pt x="170713" y="635000"/>
                </a:lnTo>
                <a:lnTo>
                  <a:pt x="133883" y="660400"/>
                </a:lnTo>
                <a:lnTo>
                  <a:pt x="102933" y="723900"/>
                </a:lnTo>
                <a:lnTo>
                  <a:pt x="85356" y="787400"/>
                </a:lnTo>
                <a:lnTo>
                  <a:pt x="78663" y="812800"/>
                </a:lnTo>
                <a:lnTo>
                  <a:pt x="71132" y="850900"/>
                </a:lnTo>
                <a:lnTo>
                  <a:pt x="67779" y="889000"/>
                </a:lnTo>
                <a:lnTo>
                  <a:pt x="64439" y="914400"/>
                </a:lnTo>
                <a:lnTo>
                  <a:pt x="56908" y="965200"/>
                </a:lnTo>
                <a:lnTo>
                  <a:pt x="44348" y="1003300"/>
                </a:lnTo>
                <a:lnTo>
                  <a:pt x="26771" y="1041400"/>
                </a:lnTo>
                <a:lnTo>
                  <a:pt x="10871" y="1066800"/>
                </a:lnTo>
                <a:lnTo>
                  <a:pt x="3340" y="1092200"/>
                </a:lnTo>
                <a:lnTo>
                  <a:pt x="3340" y="1117600"/>
                </a:lnTo>
                <a:lnTo>
                  <a:pt x="10871" y="1143000"/>
                </a:lnTo>
                <a:lnTo>
                  <a:pt x="17576" y="1181100"/>
                </a:lnTo>
                <a:lnTo>
                  <a:pt x="17576" y="1206500"/>
                </a:lnTo>
                <a:lnTo>
                  <a:pt x="3340" y="1219200"/>
                </a:lnTo>
                <a:lnTo>
                  <a:pt x="0" y="1231900"/>
                </a:lnTo>
                <a:lnTo>
                  <a:pt x="6692" y="1257300"/>
                </a:lnTo>
                <a:lnTo>
                  <a:pt x="17576" y="1282700"/>
                </a:lnTo>
                <a:lnTo>
                  <a:pt x="26771" y="1308100"/>
                </a:lnTo>
                <a:lnTo>
                  <a:pt x="42671" y="1397000"/>
                </a:lnTo>
                <a:lnTo>
                  <a:pt x="55232" y="1524000"/>
                </a:lnTo>
                <a:lnTo>
                  <a:pt x="64439" y="1638300"/>
                </a:lnTo>
                <a:lnTo>
                  <a:pt x="66103" y="1689100"/>
                </a:lnTo>
                <a:lnTo>
                  <a:pt x="119659" y="1689100"/>
                </a:lnTo>
                <a:lnTo>
                  <a:pt x="124688" y="1739900"/>
                </a:lnTo>
                <a:lnTo>
                  <a:pt x="119659" y="1790700"/>
                </a:lnTo>
                <a:lnTo>
                  <a:pt x="108788" y="1816100"/>
                </a:lnTo>
                <a:lnTo>
                  <a:pt x="107111" y="1854200"/>
                </a:lnTo>
                <a:lnTo>
                  <a:pt x="108788" y="1841500"/>
                </a:lnTo>
                <a:lnTo>
                  <a:pt x="1021057" y="1841500"/>
                </a:lnTo>
                <a:lnTo>
                  <a:pt x="994968" y="1562100"/>
                </a:lnTo>
                <a:lnTo>
                  <a:pt x="985774" y="1447800"/>
                </a:lnTo>
                <a:lnTo>
                  <a:pt x="1025105" y="1409700"/>
                </a:lnTo>
                <a:lnTo>
                  <a:pt x="1124673" y="1384300"/>
                </a:lnTo>
                <a:lnTo>
                  <a:pt x="1129703" y="1384300"/>
                </a:lnTo>
                <a:lnTo>
                  <a:pt x="1143927" y="1371600"/>
                </a:lnTo>
                <a:lnTo>
                  <a:pt x="1165682" y="1358900"/>
                </a:lnTo>
                <a:lnTo>
                  <a:pt x="1215898" y="1308100"/>
                </a:lnTo>
                <a:lnTo>
                  <a:pt x="1242669" y="1282700"/>
                </a:lnTo>
                <a:lnTo>
                  <a:pt x="1263586" y="1257300"/>
                </a:lnTo>
                <a:lnTo>
                  <a:pt x="1281163" y="1231900"/>
                </a:lnTo>
                <a:lnTo>
                  <a:pt x="1292047" y="1193800"/>
                </a:lnTo>
                <a:lnTo>
                  <a:pt x="1295387" y="1168400"/>
                </a:lnTo>
                <a:lnTo>
                  <a:pt x="1292047" y="1143000"/>
                </a:lnTo>
                <a:lnTo>
                  <a:pt x="1285354" y="1117600"/>
                </a:lnTo>
                <a:lnTo>
                  <a:pt x="1274470" y="1104900"/>
                </a:lnTo>
                <a:lnTo>
                  <a:pt x="1265262" y="1092200"/>
                </a:lnTo>
                <a:lnTo>
                  <a:pt x="1260246" y="1079500"/>
                </a:lnTo>
                <a:lnTo>
                  <a:pt x="1260246" y="1054100"/>
                </a:lnTo>
                <a:lnTo>
                  <a:pt x="1256893" y="1041400"/>
                </a:lnTo>
                <a:lnTo>
                  <a:pt x="1251038" y="1028700"/>
                </a:lnTo>
                <a:lnTo>
                  <a:pt x="1214221" y="990600"/>
                </a:lnTo>
                <a:lnTo>
                  <a:pt x="1214221" y="965200"/>
                </a:lnTo>
                <a:lnTo>
                  <a:pt x="1210030" y="952500"/>
                </a:lnTo>
                <a:lnTo>
                  <a:pt x="1203337" y="939800"/>
                </a:lnTo>
                <a:lnTo>
                  <a:pt x="1190790" y="927100"/>
                </a:lnTo>
                <a:lnTo>
                  <a:pt x="1181582" y="914400"/>
                </a:lnTo>
                <a:lnTo>
                  <a:pt x="1176566" y="901700"/>
                </a:lnTo>
                <a:lnTo>
                  <a:pt x="1170698" y="876300"/>
                </a:lnTo>
                <a:lnTo>
                  <a:pt x="1167358" y="863600"/>
                </a:lnTo>
                <a:lnTo>
                  <a:pt x="1162342" y="838200"/>
                </a:lnTo>
                <a:lnTo>
                  <a:pt x="1153134" y="812800"/>
                </a:lnTo>
                <a:lnTo>
                  <a:pt x="1138910" y="800100"/>
                </a:lnTo>
                <a:lnTo>
                  <a:pt x="1117142" y="774700"/>
                </a:lnTo>
                <a:lnTo>
                  <a:pt x="1105433" y="749300"/>
                </a:lnTo>
                <a:lnTo>
                  <a:pt x="1092885" y="736600"/>
                </a:lnTo>
                <a:lnTo>
                  <a:pt x="1080325" y="711200"/>
                </a:lnTo>
                <a:lnTo>
                  <a:pt x="1071118" y="698500"/>
                </a:lnTo>
                <a:lnTo>
                  <a:pt x="1064425" y="685800"/>
                </a:lnTo>
                <a:lnTo>
                  <a:pt x="1060246" y="685800"/>
                </a:lnTo>
                <a:lnTo>
                  <a:pt x="1056894" y="673100"/>
                </a:lnTo>
                <a:lnTo>
                  <a:pt x="1051877" y="660400"/>
                </a:lnTo>
                <a:lnTo>
                  <a:pt x="1044346" y="622300"/>
                </a:lnTo>
                <a:lnTo>
                  <a:pt x="1039329" y="609600"/>
                </a:lnTo>
                <a:lnTo>
                  <a:pt x="1033462" y="596900"/>
                </a:lnTo>
                <a:lnTo>
                  <a:pt x="1025105" y="596900"/>
                </a:lnTo>
                <a:lnTo>
                  <a:pt x="1014222" y="584200"/>
                </a:lnTo>
                <a:lnTo>
                  <a:pt x="1001674" y="584200"/>
                </a:lnTo>
                <a:lnTo>
                  <a:pt x="987437" y="571500"/>
                </a:lnTo>
                <a:lnTo>
                  <a:pt x="968197" y="571500"/>
                </a:lnTo>
                <a:lnTo>
                  <a:pt x="946442" y="558800"/>
                </a:lnTo>
                <a:lnTo>
                  <a:pt x="924687" y="558800"/>
                </a:lnTo>
                <a:lnTo>
                  <a:pt x="903757" y="546100"/>
                </a:lnTo>
                <a:lnTo>
                  <a:pt x="878649" y="533400"/>
                </a:lnTo>
                <a:close/>
              </a:path>
              <a:path w="1295400" h="3416300">
                <a:moveTo>
                  <a:pt x="712965" y="368300"/>
                </a:moveTo>
                <a:lnTo>
                  <a:pt x="445185" y="368300"/>
                </a:lnTo>
                <a:lnTo>
                  <a:pt x="459409" y="431800"/>
                </a:lnTo>
                <a:lnTo>
                  <a:pt x="466940" y="482600"/>
                </a:lnTo>
                <a:lnTo>
                  <a:pt x="451040" y="482600"/>
                </a:lnTo>
                <a:lnTo>
                  <a:pt x="436816" y="495300"/>
                </a:lnTo>
                <a:lnTo>
                  <a:pt x="415061" y="520700"/>
                </a:lnTo>
                <a:lnTo>
                  <a:pt x="399161" y="520700"/>
                </a:lnTo>
                <a:lnTo>
                  <a:pt x="384937" y="533400"/>
                </a:lnTo>
                <a:lnTo>
                  <a:pt x="853554" y="533400"/>
                </a:lnTo>
                <a:lnTo>
                  <a:pt x="826769" y="520700"/>
                </a:lnTo>
                <a:lnTo>
                  <a:pt x="805853" y="508000"/>
                </a:lnTo>
                <a:lnTo>
                  <a:pt x="789952" y="508000"/>
                </a:lnTo>
                <a:lnTo>
                  <a:pt x="728865" y="482600"/>
                </a:lnTo>
                <a:lnTo>
                  <a:pt x="689533" y="457200"/>
                </a:lnTo>
                <a:lnTo>
                  <a:pt x="698741" y="381000"/>
                </a:lnTo>
                <a:lnTo>
                  <a:pt x="705434" y="381000"/>
                </a:lnTo>
                <a:lnTo>
                  <a:pt x="712965" y="368300"/>
                </a:lnTo>
                <a:close/>
              </a:path>
              <a:path w="1295400" h="3416300">
                <a:moveTo>
                  <a:pt x="748944" y="254000"/>
                </a:moveTo>
                <a:lnTo>
                  <a:pt x="415061" y="254000"/>
                </a:lnTo>
                <a:lnTo>
                  <a:pt x="399161" y="266700"/>
                </a:lnTo>
                <a:lnTo>
                  <a:pt x="400837" y="279400"/>
                </a:lnTo>
                <a:lnTo>
                  <a:pt x="406692" y="304800"/>
                </a:lnTo>
                <a:lnTo>
                  <a:pt x="413384" y="330200"/>
                </a:lnTo>
                <a:lnTo>
                  <a:pt x="419239" y="342900"/>
                </a:lnTo>
                <a:lnTo>
                  <a:pt x="424268" y="355600"/>
                </a:lnTo>
                <a:lnTo>
                  <a:pt x="433463" y="368300"/>
                </a:lnTo>
                <a:lnTo>
                  <a:pt x="717981" y="368300"/>
                </a:lnTo>
                <a:lnTo>
                  <a:pt x="725512" y="342900"/>
                </a:lnTo>
                <a:lnTo>
                  <a:pt x="736396" y="317500"/>
                </a:lnTo>
                <a:lnTo>
                  <a:pt x="746442" y="279400"/>
                </a:lnTo>
                <a:lnTo>
                  <a:pt x="734720" y="266700"/>
                </a:lnTo>
                <a:lnTo>
                  <a:pt x="739749" y="266700"/>
                </a:lnTo>
                <a:lnTo>
                  <a:pt x="748944" y="254000"/>
                </a:lnTo>
                <a:close/>
              </a:path>
              <a:path w="1295400" h="3416300">
                <a:moveTo>
                  <a:pt x="687857" y="38100"/>
                </a:moveTo>
                <a:lnTo>
                  <a:pt x="461924" y="38100"/>
                </a:lnTo>
                <a:lnTo>
                  <a:pt x="449364" y="63500"/>
                </a:lnTo>
                <a:lnTo>
                  <a:pt x="438492" y="76200"/>
                </a:lnTo>
                <a:lnTo>
                  <a:pt x="429285" y="101600"/>
                </a:lnTo>
                <a:lnTo>
                  <a:pt x="420916" y="114300"/>
                </a:lnTo>
                <a:lnTo>
                  <a:pt x="415061" y="139700"/>
                </a:lnTo>
                <a:lnTo>
                  <a:pt x="411708" y="139700"/>
                </a:lnTo>
                <a:lnTo>
                  <a:pt x="410044" y="152400"/>
                </a:lnTo>
                <a:lnTo>
                  <a:pt x="406692" y="165100"/>
                </a:lnTo>
                <a:lnTo>
                  <a:pt x="399161" y="190500"/>
                </a:lnTo>
                <a:lnTo>
                  <a:pt x="392468" y="215900"/>
                </a:lnTo>
                <a:lnTo>
                  <a:pt x="389953" y="228600"/>
                </a:lnTo>
                <a:lnTo>
                  <a:pt x="395808" y="241300"/>
                </a:lnTo>
                <a:lnTo>
                  <a:pt x="402513" y="241300"/>
                </a:lnTo>
                <a:lnTo>
                  <a:pt x="411708" y="254000"/>
                </a:lnTo>
                <a:lnTo>
                  <a:pt x="758990" y="254000"/>
                </a:lnTo>
                <a:lnTo>
                  <a:pt x="764844" y="241300"/>
                </a:lnTo>
                <a:lnTo>
                  <a:pt x="763181" y="228600"/>
                </a:lnTo>
                <a:lnTo>
                  <a:pt x="758990" y="215900"/>
                </a:lnTo>
                <a:lnTo>
                  <a:pt x="753973" y="190500"/>
                </a:lnTo>
                <a:lnTo>
                  <a:pt x="750620" y="177800"/>
                </a:lnTo>
                <a:lnTo>
                  <a:pt x="746442" y="152400"/>
                </a:lnTo>
                <a:lnTo>
                  <a:pt x="725512" y="88900"/>
                </a:lnTo>
                <a:lnTo>
                  <a:pt x="711288" y="63500"/>
                </a:lnTo>
                <a:lnTo>
                  <a:pt x="700417" y="50800"/>
                </a:lnTo>
                <a:lnTo>
                  <a:pt x="687857" y="38100"/>
                </a:lnTo>
                <a:close/>
              </a:path>
              <a:path w="1295400" h="3416300">
                <a:moveTo>
                  <a:pt x="616737" y="0"/>
                </a:moveTo>
                <a:lnTo>
                  <a:pt x="539750" y="0"/>
                </a:lnTo>
                <a:lnTo>
                  <a:pt x="527189" y="12700"/>
                </a:lnTo>
                <a:lnTo>
                  <a:pt x="502920" y="12700"/>
                </a:lnTo>
                <a:lnTo>
                  <a:pt x="490372" y="25400"/>
                </a:lnTo>
                <a:lnTo>
                  <a:pt x="476148" y="38100"/>
                </a:lnTo>
                <a:lnTo>
                  <a:pt x="671957" y="38100"/>
                </a:lnTo>
                <a:lnTo>
                  <a:pt x="654392" y="25400"/>
                </a:lnTo>
                <a:lnTo>
                  <a:pt x="635977" y="12700"/>
                </a:lnTo>
                <a:lnTo>
                  <a:pt x="616737" y="0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925" y="2063379"/>
            <a:ext cx="1296035" cy="3422015"/>
          </a:xfrm>
          <a:custGeom>
            <a:avLst/>
            <a:gdLst/>
            <a:ahLst/>
            <a:cxnLst/>
            <a:rect l="l" t="t" r="r" b="b"/>
            <a:pathLst>
              <a:path w="1296035" h="3422015">
                <a:moveTo>
                  <a:pt x="1274538" y="3375690"/>
                </a:moveTo>
                <a:lnTo>
                  <a:pt x="1249432" y="3330503"/>
                </a:lnTo>
                <a:lnTo>
                  <a:pt x="1215957" y="3297030"/>
                </a:lnTo>
                <a:lnTo>
                  <a:pt x="1158214" y="3254353"/>
                </a:lnTo>
                <a:lnTo>
                  <a:pt x="1121392" y="3227575"/>
                </a:lnTo>
                <a:lnTo>
                  <a:pt x="1091265" y="3180714"/>
                </a:lnTo>
                <a:lnTo>
                  <a:pt x="1071181" y="3129668"/>
                </a:lnTo>
                <a:lnTo>
                  <a:pt x="1060301" y="3076112"/>
                </a:lnTo>
                <a:lnTo>
                  <a:pt x="1056954" y="3045988"/>
                </a:lnTo>
                <a:lnTo>
                  <a:pt x="1053606" y="3017536"/>
                </a:lnTo>
                <a:lnTo>
                  <a:pt x="1047749" y="2995779"/>
                </a:lnTo>
                <a:lnTo>
                  <a:pt x="1041054" y="2974022"/>
                </a:lnTo>
                <a:lnTo>
                  <a:pt x="1030174" y="2942224"/>
                </a:lnTo>
                <a:lnTo>
                  <a:pt x="1020969" y="2899546"/>
                </a:lnTo>
                <a:lnTo>
                  <a:pt x="1017622" y="2840969"/>
                </a:lnTo>
                <a:lnTo>
                  <a:pt x="1019295" y="2794108"/>
                </a:lnTo>
                <a:lnTo>
                  <a:pt x="1020969" y="2722978"/>
                </a:lnTo>
                <a:lnTo>
                  <a:pt x="1025153" y="2661054"/>
                </a:lnTo>
                <a:lnTo>
                  <a:pt x="1025153" y="2632603"/>
                </a:lnTo>
                <a:lnTo>
                  <a:pt x="1006742" y="2284490"/>
                </a:lnTo>
                <a:lnTo>
                  <a:pt x="1069507" y="2260223"/>
                </a:lnTo>
                <a:lnTo>
                  <a:pt x="1023480" y="1871106"/>
                </a:lnTo>
                <a:lnTo>
                  <a:pt x="995026" y="1563160"/>
                </a:lnTo>
                <a:lnTo>
                  <a:pt x="985821" y="1442660"/>
                </a:lnTo>
                <a:lnTo>
                  <a:pt x="1025153" y="1410024"/>
                </a:lnTo>
                <a:lnTo>
                  <a:pt x="1124740" y="1388267"/>
                </a:lnTo>
                <a:lnTo>
                  <a:pt x="1129761" y="1384920"/>
                </a:lnTo>
                <a:lnTo>
                  <a:pt x="1143988" y="1374041"/>
                </a:lnTo>
                <a:lnTo>
                  <a:pt x="1165746" y="1358141"/>
                </a:lnTo>
                <a:lnTo>
                  <a:pt x="1190851" y="1336384"/>
                </a:lnTo>
                <a:lnTo>
                  <a:pt x="1242737" y="1285339"/>
                </a:lnTo>
                <a:lnTo>
                  <a:pt x="1281233" y="1228437"/>
                </a:lnTo>
                <a:lnTo>
                  <a:pt x="1295459" y="1164002"/>
                </a:lnTo>
                <a:lnTo>
                  <a:pt x="1292111" y="1138898"/>
                </a:lnTo>
                <a:lnTo>
                  <a:pt x="1285417" y="1119651"/>
                </a:lnTo>
                <a:lnTo>
                  <a:pt x="1274538" y="1101241"/>
                </a:lnTo>
                <a:lnTo>
                  <a:pt x="1265333" y="1087015"/>
                </a:lnTo>
                <a:lnTo>
                  <a:pt x="1260312" y="1074463"/>
                </a:lnTo>
                <a:lnTo>
                  <a:pt x="1260312" y="1061911"/>
                </a:lnTo>
                <a:lnTo>
                  <a:pt x="1260312" y="1051869"/>
                </a:lnTo>
                <a:lnTo>
                  <a:pt x="1256964" y="1040991"/>
                </a:lnTo>
                <a:lnTo>
                  <a:pt x="1226000" y="1006682"/>
                </a:lnTo>
                <a:lnTo>
                  <a:pt x="1219304" y="999988"/>
                </a:lnTo>
                <a:lnTo>
                  <a:pt x="1214284" y="994966"/>
                </a:lnTo>
                <a:lnTo>
                  <a:pt x="1214284" y="987435"/>
                </a:lnTo>
                <a:lnTo>
                  <a:pt x="1214284" y="968189"/>
                </a:lnTo>
                <a:lnTo>
                  <a:pt x="1210099" y="948105"/>
                </a:lnTo>
                <a:lnTo>
                  <a:pt x="1203404" y="935553"/>
                </a:lnTo>
                <a:lnTo>
                  <a:pt x="1190851" y="927185"/>
                </a:lnTo>
                <a:lnTo>
                  <a:pt x="1181646" y="914633"/>
                </a:lnTo>
                <a:lnTo>
                  <a:pt x="1176625" y="896223"/>
                </a:lnTo>
                <a:lnTo>
                  <a:pt x="1170767" y="878650"/>
                </a:lnTo>
                <a:lnTo>
                  <a:pt x="1167419" y="857730"/>
                </a:lnTo>
                <a:lnTo>
                  <a:pt x="1162398" y="835973"/>
                </a:lnTo>
                <a:lnTo>
                  <a:pt x="1153193" y="814215"/>
                </a:lnTo>
                <a:lnTo>
                  <a:pt x="1138966" y="794969"/>
                </a:lnTo>
                <a:lnTo>
                  <a:pt x="1128087" y="782417"/>
                </a:lnTo>
                <a:lnTo>
                  <a:pt x="1117208" y="768191"/>
                </a:lnTo>
                <a:lnTo>
                  <a:pt x="1105492" y="750618"/>
                </a:lnTo>
                <a:lnTo>
                  <a:pt x="1092939" y="730534"/>
                </a:lnTo>
                <a:lnTo>
                  <a:pt x="1080386" y="714635"/>
                </a:lnTo>
                <a:lnTo>
                  <a:pt x="1071181" y="700409"/>
                </a:lnTo>
                <a:lnTo>
                  <a:pt x="1064486" y="689531"/>
                </a:lnTo>
                <a:lnTo>
                  <a:pt x="1061975" y="686184"/>
                </a:lnTo>
                <a:lnTo>
                  <a:pt x="1060301" y="682836"/>
                </a:lnTo>
                <a:lnTo>
                  <a:pt x="1056954" y="673631"/>
                </a:lnTo>
                <a:lnTo>
                  <a:pt x="1051933" y="656058"/>
                </a:lnTo>
                <a:lnTo>
                  <a:pt x="1044401" y="625933"/>
                </a:lnTo>
                <a:lnTo>
                  <a:pt x="1039380" y="610034"/>
                </a:lnTo>
                <a:lnTo>
                  <a:pt x="1033522" y="599155"/>
                </a:lnTo>
                <a:lnTo>
                  <a:pt x="1025153" y="591624"/>
                </a:lnTo>
                <a:lnTo>
                  <a:pt x="1014274" y="586603"/>
                </a:lnTo>
                <a:lnTo>
                  <a:pt x="1001721" y="583256"/>
                </a:lnTo>
                <a:lnTo>
                  <a:pt x="987495" y="577398"/>
                </a:lnTo>
                <a:lnTo>
                  <a:pt x="968247" y="572377"/>
                </a:lnTo>
                <a:lnTo>
                  <a:pt x="946488" y="563173"/>
                </a:lnTo>
                <a:lnTo>
                  <a:pt x="938957" y="561499"/>
                </a:lnTo>
                <a:lnTo>
                  <a:pt x="924730" y="554804"/>
                </a:lnTo>
                <a:lnTo>
                  <a:pt x="903809" y="547273"/>
                </a:lnTo>
                <a:lnTo>
                  <a:pt x="878703" y="536395"/>
                </a:lnTo>
                <a:lnTo>
                  <a:pt x="853597" y="528027"/>
                </a:lnTo>
                <a:lnTo>
                  <a:pt x="826817" y="518822"/>
                </a:lnTo>
                <a:lnTo>
                  <a:pt x="805896" y="509617"/>
                </a:lnTo>
                <a:lnTo>
                  <a:pt x="789996" y="504596"/>
                </a:lnTo>
                <a:lnTo>
                  <a:pt x="728905" y="484512"/>
                </a:lnTo>
                <a:lnTo>
                  <a:pt x="689572" y="460245"/>
                </a:lnTo>
                <a:lnTo>
                  <a:pt x="698778" y="384932"/>
                </a:lnTo>
                <a:lnTo>
                  <a:pt x="700452" y="383258"/>
                </a:lnTo>
                <a:lnTo>
                  <a:pt x="705473" y="379911"/>
                </a:lnTo>
                <a:lnTo>
                  <a:pt x="713004" y="374053"/>
                </a:lnTo>
                <a:lnTo>
                  <a:pt x="718026" y="365685"/>
                </a:lnTo>
                <a:lnTo>
                  <a:pt x="725557" y="348113"/>
                </a:lnTo>
                <a:lnTo>
                  <a:pt x="736436" y="318824"/>
                </a:lnTo>
                <a:lnTo>
                  <a:pt x="743131" y="294557"/>
                </a:lnTo>
                <a:lnTo>
                  <a:pt x="746479" y="283678"/>
                </a:lnTo>
                <a:lnTo>
                  <a:pt x="734763" y="266105"/>
                </a:lnTo>
                <a:lnTo>
                  <a:pt x="739784" y="263594"/>
                </a:lnTo>
                <a:lnTo>
                  <a:pt x="748989" y="258574"/>
                </a:lnTo>
                <a:lnTo>
                  <a:pt x="759032" y="251879"/>
                </a:lnTo>
                <a:lnTo>
                  <a:pt x="764890" y="242674"/>
                </a:lnTo>
                <a:lnTo>
                  <a:pt x="763216" y="231796"/>
                </a:lnTo>
                <a:lnTo>
                  <a:pt x="759032" y="215897"/>
                </a:lnTo>
                <a:lnTo>
                  <a:pt x="754011" y="194140"/>
                </a:lnTo>
                <a:lnTo>
                  <a:pt x="746479" y="153136"/>
                </a:lnTo>
                <a:lnTo>
                  <a:pt x="725557" y="94559"/>
                </a:lnTo>
                <a:lnTo>
                  <a:pt x="700452" y="55229"/>
                </a:lnTo>
                <a:lnTo>
                  <a:pt x="671998" y="32635"/>
                </a:lnTo>
                <a:lnTo>
                  <a:pt x="654424" y="20083"/>
                </a:lnTo>
                <a:lnTo>
                  <a:pt x="636013" y="10878"/>
                </a:lnTo>
                <a:lnTo>
                  <a:pt x="616765" y="5857"/>
                </a:lnTo>
                <a:lnTo>
                  <a:pt x="595007" y="0"/>
                </a:lnTo>
                <a:lnTo>
                  <a:pt x="575759" y="0"/>
                </a:lnTo>
                <a:lnTo>
                  <a:pt x="563206" y="0"/>
                </a:lnTo>
                <a:lnTo>
                  <a:pt x="550653" y="1673"/>
                </a:lnTo>
                <a:lnTo>
                  <a:pt x="502952" y="15899"/>
                </a:lnTo>
                <a:lnTo>
                  <a:pt x="461946" y="44350"/>
                </a:lnTo>
                <a:lnTo>
                  <a:pt x="438514" y="80333"/>
                </a:lnTo>
                <a:lnTo>
                  <a:pt x="429309" y="100417"/>
                </a:lnTo>
                <a:lnTo>
                  <a:pt x="420940" y="117990"/>
                </a:lnTo>
                <a:lnTo>
                  <a:pt x="415082" y="133889"/>
                </a:lnTo>
                <a:lnTo>
                  <a:pt x="411735" y="144768"/>
                </a:lnTo>
                <a:lnTo>
                  <a:pt x="410061" y="148115"/>
                </a:lnTo>
                <a:lnTo>
                  <a:pt x="406714" y="160667"/>
                </a:lnTo>
                <a:lnTo>
                  <a:pt x="399182" y="187445"/>
                </a:lnTo>
                <a:lnTo>
                  <a:pt x="392487" y="215897"/>
                </a:lnTo>
                <a:lnTo>
                  <a:pt x="389976" y="231796"/>
                </a:lnTo>
                <a:lnTo>
                  <a:pt x="395834" y="236817"/>
                </a:lnTo>
                <a:lnTo>
                  <a:pt x="402529" y="242674"/>
                </a:lnTo>
                <a:lnTo>
                  <a:pt x="411735" y="247695"/>
                </a:lnTo>
                <a:lnTo>
                  <a:pt x="415082" y="249369"/>
                </a:lnTo>
                <a:lnTo>
                  <a:pt x="399182" y="269452"/>
                </a:lnTo>
                <a:lnTo>
                  <a:pt x="413408" y="328029"/>
                </a:lnTo>
                <a:lnTo>
                  <a:pt x="433493" y="364012"/>
                </a:lnTo>
                <a:lnTo>
                  <a:pt x="445209" y="372380"/>
                </a:lnTo>
                <a:lnTo>
                  <a:pt x="459436" y="435141"/>
                </a:lnTo>
                <a:lnTo>
                  <a:pt x="466967" y="476144"/>
                </a:lnTo>
                <a:lnTo>
                  <a:pt x="461946" y="479492"/>
                </a:lnTo>
                <a:lnTo>
                  <a:pt x="451067" y="488696"/>
                </a:lnTo>
                <a:lnTo>
                  <a:pt x="436840" y="499575"/>
                </a:lnTo>
                <a:lnTo>
                  <a:pt x="425961" y="509617"/>
                </a:lnTo>
                <a:lnTo>
                  <a:pt x="415082" y="517148"/>
                </a:lnTo>
                <a:lnTo>
                  <a:pt x="399182" y="523842"/>
                </a:lnTo>
                <a:lnTo>
                  <a:pt x="384955" y="529700"/>
                </a:lnTo>
                <a:lnTo>
                  <a:pt x="379934" y="531374"/>
                </a:lnTo>
                <a:lnTo>
                  <a:pt x="345623" y="543926"/>
                </a:lnTo>
                <a:lnTo>
                  <a:pt x="307964" y="558152"/>
                </a:lnTo>
                <a:lnTo>
                  <a:pt x="271142" y="575725"/>
                </a:lnTo>
                <a:lnTo>
                  <a:pt x="233483" y="593298"/>
                </a:lnTo>
                <a:lnTo>
                  <a:pt x="200009" y="611707"/>
                </a:lnTo>
                <a:lnTo>
                  <a:pt x="148124" y="645180"/>
                </a:lnTo>
                <a:lnTo>
                  <a:pt x="113812" y="695388"/>
                </a:lnTo>
                <a:lnTo>
                  <a:pt x="94565" y="750618"/>
                </a:lnTo>
                <a:lnTo>
                  <a:pt x="85359" y="782417"/>
                </a:lnTo>
                <a:lnTo>
                  <a:pt x="78664" y="816726"/>
                </a:lnTo>
                <a:lnTo>
                  <a:pt x="71133" y="851872"/>
                </a:lnTo>
                <a:lnTo>
                  <a:pt x="67785" y="886181"/>
                </a:lnTo>
                <a:lnTo>
                  <a:pt x="56906" y="960657"/>
                </a:lnTo>
                <a:lnTo>
                  <a:pt x="44353" y="1001661"/>
                </a:lnTo>
                <a:lnTo>
                  <a:pt x="26779" y="1037644"/>
                </a:lnTo>
                <a:lnTo>
                  <a:pt x="10879" y="1064422"/>
                </a:lnTo>
                <a:lnTo>
                  <a:pt x="3347" y="1088689"/>
                </a:lnTo>
                <a:lnTo>
                  <a:pt x="3347" y="1115468"/>
                </a:lnTo>
                <a:lnTo>
                  <a:pt x="10879" y="1146429"/>
                </a:lnTo>
                <a:lnTo>
                  <a:pt x="17574" y="1184922"/>
                </a:lnTo>
                <a:lnTo>
                  <a:pt x="17574" y="1201658"/>
                </a:lnTo>
                <a:lnTo>
                  <a:pt x="12552" y="1206680"/>
                </a:lnTo>
                <a:lnTo>
                  <a:pt x="3347" y="1215884"/>
                </a:lnTo>
                <a:lnTo>
                  <a:pt x="0" y="1236804"/>
                </a:lnTo>
                <a:lnTo>
                  <a:pt x="6694" y="1260235"/>
                </a:lnTo>
                <a:lnTo>
                  <a:pt x="17574" y="1283665"/>
                </a:lnTo>
                <a:lnTo>
                  <a:pt x="26779" y="1307934"/>
                </a:lnTo>
                <a:lnTo>
                  <a:pt x="42679" y="1402493"/>
                </a:lnTo>
                <a:lnTo>
                  <a:pt x="55232" y="1528852"/>
                </a:lnTo>
                <a:lnTo>
                  <a:pt x="64438" y="1639309"/>
                </a:lnTo>
                <a:lnTo>
                  <a:pt x="66111" y="1686171"/>
                </a:lnTo>
                <a:lnTo>
                  <a:pt x="119670" y="1694539"/>
                </a:lnTo>
                <a:lnTo>
                  <a:pt x="124692" y="1743075"/>
                </a:lnTo>
                <a:lnTo>
                  <a:pt x="119670" y="1784078"/>
                </a:lnTo>
                <a:lnTo>
                  <a:pt x="108791" y="1817551"/>
                </a:lnTo>
                <a:lnTo>
                  <a:pt x="107118" y="1848512"/>
                </a:lnTo>
                <a:lnTo>
                  <a:pt x="108791" y="1846002"/>
                </a:lnTo>
                <a:lnTo>
                  <a:pt x="119670" y="1856881"/>
                </a:lnTo>
                <a:lnTo>
                  <a:pt x="132223" y="1875291"/>
                </a:lnTo>
                <a:lnTo>
                  <a:pt x="148124" y="1896210"/>
                </a:lnTo>
                <a:lnTo>
                  <a:pt x="164024" y="1917967"/>
                </a:lnTo>
                <a:lnTo>
                  <a:pt x="176577" y="1937214"/>
                </a:lnTo>
                <a:lnTo>
                  <a:pt x="184946" y="1949767"/>
                </a:lnTo>
                <a:lnTo>
                  <a:pt x="187456" y="1951440"/>
                </a:lnTo>
                <a:lnTo>
                  <a:pt x="200009" y="1956461"/>
                </a:lnTo>
                <a:lnTo>
                  <a:pt x="215909" y="1951440"/>
                </a:lnTo>
                <a:lnTo>
                  <a:pt x="230136" y="1942236"/>
                </a:lnTo>
                <a:lnTo>
                  <a:pt x="235157" y="1938888"/>
                </a:lnTo>
                <a:lnTo>
                  <a:pt x="224278" y="2256039"/>
                </a:lnTo>
                <a:lnTo>
                  <a:pt x="276163" y="2286165"/>
                </a:lnTo>
                <a:lnTo>
                  <a:pt x="277837" y="2295368"/>
                </a:lnTo>
                <a:lnTo>
                  <a:pt x="279511" y="2311268"/>
                </a:lnTo>
                <a:lnTo>
                  <a:pt x="279511" y="2325494"/>
                </a:lnTo>
                <a:lnTo>
                  <a:pt x="277837" y="2333025"/>
                </a:lnTo>
                <a:lnTo>
                  <a:pt x="274490" y="2503735"/>
                </a:lnTo>
                <a:lnTo>
                  <a:pt x="272816" y="2685323"/>
                </a:lnTo>
                <a:lnTo>
                  <a:pt x="272816" y="2835111"/>
                </a:lnTo>
                <a:lnTo>
                  <a:pt x="279511" y="2904567"/>
                </a:lnTo>
                <a:lnTo>
                  <a:pt x="292064" y="2924650"/>
                </a:lnTo>
                <a:lnTo>
                  <a:pt x="299595" y="2940549"/>
                </a:lnTo>
                <a:lnTo>
                  <a:pt x="302943" y="2953102"/>
                </a:lnTo>
                <a:lnTo>
                  <a:pt x="302943" y="2956448"/>
                </a:lnTo>
                <a:lnTo>
                  <a:pt x="317170" y="3022557"/>
                </a:lnTo>
                <a:lnTo>
                  <a:pt x="320517" y="3029252"/>
                </a:lnTo>
                <a:lnTo>
                  <a:pt x="326375" y="3049334"/>
                </a:lnTo>
                <a:lnTo>
                  <a:pt x="333070" y="3079460"/>
                </a:lnTo>
                <a:lnTo>
                  <a:pt x="337254" y="3117116"/>
                </a:lnTo>
                <a:lnTo>
                  <a:pt x="333070" y="3139710"/>
                </a:lnTo>
                <a:lnTo>
                  <a:pt x="328049" y="3172345"/>
                </a:lnTo>
                <a:lnTo>
                  <a:pt x="324701" y="3202471"/>
                </a:lnTo>
                <a:lnTo>
                  <a:pt x="324701" y="3229249"/>
                </a:lnTo>
                <a:lnTo>
                  <a:pt x="334744" y="3268579"/>
                </a:lnTo>
                <a:lnTo>
                  <a:pt x="365707" y="3309582"/>
                </a:lnTo>
                <a:lnTo>
                  <a:pt x="410061" y="3330503"/>
                </a:lnTo>
                <a:lnTo>
                  <a:pt x="456088" y="3339708"/>
                </a:lnTo>
                <a:lnTo>
                  <a:pt x="471989" y="3336360"/>
                </a:lnTo>
                <a:lnTo>
                  <a:pt x="482868" y="3330503"/>
                </a:lnTo>
                <a:lnTo>
                  <a:pt x="492073" y="3320461"/>
                </a:lnTo>
                <a:lnTo>
                  <a:pt x="498768" y="3309582"/>
                </a:lnTo>
                <a:lnTo>
                  <a:pt x="502952" y="3297030"/>
                </a:lnTo>
                <a:lnTo>
                  <a:pt x="507974" y="3282804"/>
                </a:lnTo>
                <a:lnTo>
                  <a:pt x="511321" y="3241801"/>
                </a:lnTo>
                <a:lnTo>
                  <a:pt x="502952" y="3191592"/>
                </a:lnTo>
                <a:lnTo>
                  <a:pt x="492073" y="3152262"/>
                </a:lnTo>
                <a:lnTo>
                  <a:pt x="486215" y="3134690"/>
                </a:lnTo>
                <a:lnTo>
                  <a:pt x="482868" y="3123811"/>
                </a:lnTo>
                <a:lnTo>
                  <a:pt x="477847" y="3095359"/>
                </a:lnTo>
                <a:lnTo>
                  <a:pt x="476173" y="3065234"/>
                </a:lnTo>
                <a:lnTo>
                  <a:pt x="484542" y="3041803"/>
                </a:lnTo>
                <a:lnTo>
                  <a:pt x="495421" y="2994105"/>
                </a:lnTo>
                <a:lnTo>
                  <a:pt x="497094" y="2904567"/>
                </a:lnTo>
                <a:lnTo>
                  <a:pt x="493747" y="2820885"/>
                </a:lnTo>
                <a:lnTo>
                  <a:pt x="492073" y="2784066"/>
                </a:lnTo>
                <a:lnTo>
                  <a:pt x="498768" y="2757289"/>
                </a:lnTo>
                <a:lnTo>
                  <a:pt x="512995" y="2696201"/>
                </a:lnTo>
                <a:lnTo>
                  <a:pt x="527221" y="2625071"/>
                </a:lnTo>
                <a:lnTo>
                  <a:pt x="536427" y="2568169"/>
                </a:lnTo>
                <a:lnTo>
                  <a:pt x="539774" y="2522145"/>
                </a:lnTo>
                <a:lnTo>
                  <a:pt x="547306" y="2450179"/>
                </a:lnTo>
                <a:lnTo>
                  <a:pt x="552327" y="2386581"/>
                </a:lnTo>
                <a:lnTo>
                  <a:pt x="554001" y="2356456"/>
                </a:lnTo>
                <a:lnTo>
                  <a:pt x="707983" y="2364824"/>
                </a:lnTo>
                <a:lnTo>
                  <a:pt x="714678" y="2396622"/>
                </a:lnTo>
                <a:lnTo>
                  <a:pt x="727231" y="2448505"/>
                </a:lnTo>
                <a:lnTo>
                  <a:pt x="741458" y="2516286"/>
                </a:lnTo>
                <a:lnTo>
                  <a:pt x="757358" y="2591600"/>
                </a:lnTo>
                <a:lnTo>
                  <a:pt x="771585" y="2664402"/>
                </a:lnTo>
                <a:lnTo>
                  <a:pt x="784137" y="2730510"/>
                </a:lnTo>
                <a:lnTo>
                  <a:pt x="793343" y="2778208"/>
                </a:lnTo>
                <a:lnTo>
                  <a:pt x="796691" y="2804986"/>
                </a:lnTo>
                <a:lnTo>
                  <a:pt x="800038" y="2858542"/>
                </a:lnTo>
                <a:lnTo>
                  <a:pt x="807570" y="2943896"/>
                </a:lnTo>
                <a:lnTo>
                  <a:pt x="812591" y="3024231"/>
                </a:lnTo>
                <a:lnTo>
                  <a:pt x="816775" y="3060213"/>
                </a:lnTo>
                <a:lnTo>
                  <a:pt x="841044" y="3111259"/>
                </a:lnTo>
                <a:lnTo>
                  <a:pt x="839370" y="3127995"/>
                </a:lnTo>
                <a:lnTo>
                  <a:pt x="837697" y="3166488"/>
                </a:lnTo>
                <a:lnTo>
                  <a:pt x="836023" y="3211676"/>
                </a:lnTo>
                <a:lnTo>
                  <a:pt x="842718" y="3241801"/>
                </a:lnTo>
                <a:lnTo>
                  <a:pt x="872008" y="3268579"/>
                </a:lnTo>
                <a:lnTo>
                  <a:pt x="894603" y="3271926"/>
                </a:lnTo>
                <a:lnTo>
                  <a:pt x="907156" y="3273599"/>
                </a:lnTo>
                <a:lnTo>
                  <a:pt x="964063" y="3297030"/>
                </a:lnTo>
                <a:lnTo>
                  <a:pt x="998374" y="3334687"/>
                </a:lnTo>
                <a:lnTo>
                  <a:pt x="1003395" y="3347239"/>
                </a:lnTo>
                <a:lnTo>
                  <a:pt x="1010927" y="3358955"/>
                </a:lnTo>
                <a:lnTo>
                  <a:pt x="1067833" y="3398284"/>
                </a:lnTo>
                <a:lnTo>
                  <a:pt x="1129761" y="3418368"/>
                </a:lnTo>
                <a:lnTo>
                  <a:pt x="1158214" y="3421715"/>
                </a:lnTo>
                <a:lnTo>
                  <a:pt x="1181646" y="3421715"/>
                </a:lnTo>
                <a:lnTo>
                  <a:pt x="1222652" y="3418368"/>
                </a:lnTo>
                <a:lnTo>
                  <a:pt x="1271190" y="3402469"/>
                </a:lnTo>
                <a:lnTo>
                  <a:pt x="1276211" y="3389916"/>
                </a:lnTo>
                <a:lnTo>
                  <a:pt x="1274538" y="3375690"/>
                </a:lnTo>
                <a:close/>
              </a:path>
            </a:pathLst>
          </a:custGeom>
          <a:ln w="14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357" y="2083374"/>
            <a:ext cx="1235495" cy="2275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91424" y="4707919"/>
            <a:ext cx="146685" cy="502284"/>
          </a:xfrm>
          <a:custGeom>
            <a:avLst/>
            <a:gdLst/>
            <a:ahLst/>
            <a:cxnLst/>
            <a:rect l="l" t="t" r="r" b="b"/>
            <a:pathLst>
              <a:path w="146685" h="502285">
                <a:moveTo>
                  <a:pt x="73596" y="0"/>
                </a:moveTo>
                <a:lnTo>
                  <a:pt x="59220" y="45237"/>
                </a:lnTo>
                <a:lnTo>
                  <a:pt x="65138" y="162534"/>
                </a:lnTo>
                <a:lnTo>
                  <a:pt x="70218" y="291541"/>
                </a:lnTo>
                <a:lnTo>
                  <a:pt x="66827" y="361086"/>
                </a:lnTo>
                <a:lnTo>
                  <a:pt x="54140" y="380352"/>
                </a:lnTo>
                <a:lnTo>
                  <a:pt x="49060" y="397941"/>
                </a:lnTo>
                <a:lnTo>
                  <a:pt x="46532" y="410514"/>
                </a:lnTo>
                <a:lnTo>
                  <a:pt x="55829" y="416382"/>
                </a:lnTo>
                <a:lnTo>
                  <a:pt x="65138" y="418045"/>
                </a:lnTo>
                <a:lnTo>
                  <a:pt x="73596" y="423075"/>
                </a:lnTo>
                <a:lnTo>
                  <a:pt x="84594" y="430618"/>
                </a:lnTo>
                <a:lnTo>
                  <a:pt x="93903" y="437324"/>
                </a:lnTo>
                <a:lnTo>
                  <a:pt x="100660" y="446531"/>
                </a:lnTo>
                <a:lnTo>
                  <a:pt x="104889" y="455752"/>
                </a:lnTo>
                <a:lnTo>
                  <a:pt x="103200" y="462457"/>
                </a:lnTo>
                <a:lnTo>
                  <a:pt x="93903" y="465810"/>
                </a:lnTo>
                <a:lnTo>
                  <a:pt x="81216" y="467486"/>
                </a:lnTo>
                <a:lnTo>
                  <a:pt x="66827" y="469988"/>
                </a:lnTo>
                <a:lnTo>
                  <a:pt x="50761" y="473341"/>
                </a:lnTo>
                <a:lnTo>
                  <a:pt x="21996" y="476694"/>
                </a:lnTo>
                <a:lnTo>
                  <a:pt x="10998" y="476694"/>
                </a:lnTo>
                <a:lnTo>
                  <a:pt x="3390" y="478370"/>
                </a:lnTo>
                <a:lnTo>
                  <a:pt x="0" y="478370"/>
                </a:lnTo>
                <a:lnTo>
                  <a:pt x="5080" y="480047"/>
                </a:lnTo>
                <a:lnTo>
                  <a:pt x="17767" y="481723"/>
                </a:lnTo>
                <a:lnTo>
                  <a:pt x="38061" y="485914"/>
                </a:lnTo>
                <a:lnTo>
                  <a:pt x="59220" y="489267"/>
                </a:lnTo>
                <a:lnTo>
                  <a:pt x="82905" y="494296"/>
                </a:lnTo>
                <a:lnTo>
                  <a:pt x="106591" y="498474"/>
                </a:lnTo>
                <a:lnTo>
                  <a:pt x="126047" y="500151"/>
                </a:lnTo>
                <a:lnTo>
                  <a:pt x="138734" y="501827"/>
                </a:lnTo>
                <a:lnTo>
                  <a:pt x="146342" y="487591"/>
                </a:lnTo>
                <a:lnTo>
                  <a:pt x="138734" y="455752"/>
                </a:lnTo>
                <a:lnTo>
                  <a:pt x="126047" y="423075"/>
                </a:lnTo>
                <a:lnTo>
                  <a:pt x="119278" y="408838"/>
                </a:lnTo>
                <a:lnTo>
                  <a:pt x="120967" y="402132"/>
                </a:lnTo>
                <a:lnTo>
                  <a:pt x="126047" y="383705"/>
                </a:lnTo>
                <a:lnTo>
                  <a:pt x="126047" y="361086"/>
                </a:lnTo>
                <a:lnTo>
                  <a:pt x="117589" y="335953"/>
                </a:lnTo>
                <a:lnTo>
                  <a:pt x="98971" y="294893"/>
                </a:lnTo>
                <a:lnTo>
                  <a:pt x="90512" y="246303"/>
                </a:lnTo>
                <a:lnTo>
                  <a:pt x="84594" y="192684"/>
                </a:lnTo>
                <a:lnTo>
                  <a:pt x="82905" y="139903"/>
                </a:lnTo>
                <a:lnTo>
                  <a:pt x="82811" y="45237"/>
                </a:lnTo>
                <a:lnTo>
                  <a:pt x="81216" y="16751"/>
                </a:lnTo>
                <a:lnTo>
                  <a:pt x="73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1428" y="4707919"/>
            <a:ext cx="146685" cy="502284"/>
          </a:xfrm>
          <a:custGeom>
            <a:avLst/>
            <a:gdLst/>
            <a:ahLst/>
            <a:cxnLst/>
            <a:rect l="l" t="t" r="r" b="b"/>
            <a:pathLst>
              <a:path w="146685" h="502285">
                <a:moveTo>
                  <a:pt x="73597" y="0"/>
                </a:moveTo>
                <a:lnTo>
                  <a:pt x="81210" y="16751"/>
                </a:lnTo>
                <a:lnTo>
                  <a:pt x="82902" y="46904"/>
                </a:lnTo>
                <a:lnTo>
                  <a:pt x="82902" y="89620"/>
                </a:lnTo>
                <a:lnTo>
                  <a:pt x="82902" y="139874"/>
                </a:lnTo>
                <a:lnTo>
                  <a:pt x="84594" y="192642"/>
                </a:lnTo>
                <a:lnTo>
                  <a:pt x="90516" y="246246"/>
                </a:lnTo>
                <a:lnTo>
                  <a:pt x="98975" y="294826"/>
                </a:lnTo>
                <a:lnTo>
                  <a:pt x="117586" y="335867"/>
                </a:lnTo>
                <a:lnTo>
                  <a:pt x="126046" y="360994"/>
                </a:lnTo>
                <a:lnTo>
                  <a:pt x="126046" y="383608"/>
                </a:lnTo>
                <a:lnTo>
                  <a:pt x="120970" y="402035"/>
                </a:lnTo>
                <a:lnTo>
                  <a:pt x="119278" y="408736"/>
                </a:lnTo>
                <a:lnTo>
                  <a:pt x="126046" y="422974"/>
                </a:lnTo>
                <a:lnTo>
                  <a:pt x="138735" y="455640"/>
                </a:lnTo>
                <a:lnTo>
                  <a:pt x="146348" y="487468"/>
                </a:lnTo>
                <a:lnTo>
                  <a:pt x="138735" y="501706"/>
                </a:lnTo>
                <a:lnTo>
                  <a:pt x="126046" y="500031"/>
                </a:lnTo>
                <a:lnTo>
                  <a:pt x="106589" y="498356"/>
                </a:lnTo>
                <a:lnTo>
                  <a:pt x="82902" y="494168"/>
                </a:lnTo>
                <a:lnTo>
                  <a:pt x="59216" y="489143"/>
                </a:lnTo>
                <a:lnTo>
                  <a:pt x="38067" y="485792"/>
                </a:lnTo>
                <a:lnTo>
                  <a:pt x="17764" y="481605"/>
                </a:lnTo>
                <a:lnTo>
                  <a:pt x="5075" y="479929"/>
                </a:lnTo>
                <a:lnTo>
                  <a:pt x="0" y="478254"/>
                </a:lnTo>
                <a:lnTo>
                  <a:pt x="3383" y="478254"/>
                </a:lnTo>
                <a:lnTo>
                  <a:pt x="10997" y="476579"/>
                </a:lnTo>
                <a:lnTo>
                  <a:pt x="21994" y="476579"/>
                </a:lnTo>
                <a:lnTo>
                  <a:pt x="36375" y="474904"/>
                </a:lnTo>
                <a:lnTo>
                  <a:pt x="50756" y="473229"/>
                </a:lnTo>
                <a:lnTo>
                  <a:pt x="66829" y="469878"/>
                </a:lnTo>
                <a:lnTo>
                  <a:pt x="81210" y="467366"/>
                </a:lnTo>
                <a:lnTo>
                  <a:pt x="93900" y="465691"/>
                </a:lnTo>
                <a:lnTo>
                  <a:pt x="103205" y="462340"/>
                </a:lnTo>
                <a:lnTo>
                  <a:pt x="104897" y="455640"/>
                </a:lnTo>
                <a:lnTo>
                  <a:pt x="100667" y="446426"/>
                </a:lnTo>
                <a:lnTo>
                  <a:pt x="65137" y="417949"/>
                </a:lnTo>
                <a:lnTo>
                  <a:pt x="55832" y="416274"/>
                </a:lnTo>
                <a:lnTo>
                  <a:pt x="46527" y="410411"/>
                </a:lnTo>
                <a:lnTo>
                  <a:pt x="49064" y="397847"/>
                </a:lnTo>
                <a:lnTo>
                  <a:pt x="54140" y="380258"/>
                </a:lnTo>
                <a:lnTo>
                  <a:pt x="66829" y="360994"/>
                </a:lnTo>
                <a:lnTo>
                  <a:pt x="70213" y="291475"/>
                </a:lnTo>
                <a:lnTo>
                  <a:pt x="65137" y="162489"/>
                </a:lnTo>
                <a:lnTo>
                  <a:pt x="59216" y="45229"/>
                </a:lnTo>
                <a:lnTo>
                  <a:pt x="73597" y="0"/>
                </a:lnTo>
                <a:close/>
              </a:path>
            </a:pathLst>
          </a:custGeom>
          <a:ln w="141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0420" y="5314453"/>
            <a:ext cx="125095" cy="108585"/>
          </a:xfrm>
          <a:custGeom>
            <a:avLst/>
            <a:gdLst/>
            <a:ahLst/>
            <a:cxnLst/>
            <a:rect l="l" t="t" r="r" b="b"/>
            <a:pathLst>
              <a:path w="125094" h="108585">
                <a:moveTo>
                  <a:pt x="62750" y="0"/>
                </a:moveTo>
                <a:lnTo>
                  <a:pt x="33921" y="0"/>
                </a:lnTo>
                <a:lnTo>
                  <a:pt x="24587" y="3352"/>
                </a:lnTo>
                <a:lnTo>
                  <a:pt x="14414" y="10071"/>
                </a:lnTo>
                <a:lnTo>
                  <a:pt x="1689" y="20980"/>
                </a:lnTo>
                <a:lnTo>
                  <a:pt x="0" y="38620"/>
                </a:lnTo>
                <a:lnTo>
                  <a:pt x="21196" y="63804"/>
                </a:lnTo>
                <a:lnTo>
                  <a:pt x="28829" y="69684"/>
                </a:lnTo>
                <a:lnTo>
                  <a:pt x="35610" y="73037"/>
                </a:lnTo>
                <a:lnTo>
                  <a:pt x="44945" y="78079"/>
                </a:lnTo>
                <a:lnTo>
                  <a:pt x="55968" y="81432"/>
                </a:lnTo>
                <a:lnTo>
                  <a:pt x="64439" y="85636"/>
                </a:lnTo>
                <a:lnTo>
                  <a:pt x="75463" y="88988"/>
                </a:lnTo>
                <a:lnTo>
                  <a:pt x="84797" y="94030"/>
                </a:lnTo>
                <a:lnTo>
                  <a:pt x="93281" y="98234"/>
                </a:lnTo>
                <a:lnTo>
                  <a:pt x="107696" y="104940"/>
                </a:lnTo>
                <a:lnTo>
                  <a:pt x="118719" y="108305"/>
                </a:lnTo>
                <a:lnTo>
                  <a:pt x="124650" y="106629"/>
                </a:lnTo>
                <a:lnTo>
                  <a:pt x="124650" y="99910"/>
                </a:lnTo>
                <a:lnTo>
                  <a:pt x="120421" y="92354"/>
                </a:lnTo>
                <a:lnTo>
                  <a:pt x="104305" y="76403"/>
                </a:lnTo>
                <a:lnTo>
                  <a:pt x="93281" y="69684"/>
                </a:lnTo>
                <a:lnTo>
                  <a:pt x="84797" y="62128"/>
                </a:lnTo>
                <a:lnTo>
                  <a:pt x="75463" y="57086"/>
                </a:lnTo>
                <a:lnTo>
                  <a:pt x="70383" y="52895"/>
                </a:lnTo>
                <a:lnTo>
                  <a:pt x="68681" y="51206"/>
                </a:lnTo>
                <a:lnTo>
                  <a:pt x="68681" y="49529"/>
                </a:lnTo>
                <a:lnTo>
                  <a:pt x="70383" y="46177"/>
                </a:lnTo>
                <a:lnTo>
                  <a:pt x="73774" y="42811"/>
                </a:lnTo>
                <a:lnTo>
                  <a:pt x="81407" y="38620"/>
                </a:lnTo>
                <a:lnTo>
                  <a:pt x="84797" y="35255"/>
                </a:lnTo>
                <a:lnTo>
                  <a:pt x="83096" y="30225"/>
                </a:lnTo>
                <a:lnTo>
                  <a:pt x="33921" y="30225"/>
                </a:lnTo>
                <a:lnTo>
                  <a:pt x="32219" y="26022"/>
                </a:lnTo>
                <a:lnTo>
                  <a:pt x="35610" y="15951"/>
                </a:lnTo>
                <a:lnTo>
                  <a:pt x="41554" y="11747"/>
                </a:lnTo>
                <a:lnTo>
                  <a:pt x="46634" y="8394"/>
                </a:lnTo>
                <a:lnTo>
                  <a:pt x="54267" y="5029"/>
                </a:lnTo>
                <a:lnTo>
                  <a:pt x="61048" y="1676"/>
                </a:lnTo>
                <a:lnTo>
                  <a:pt x="62750" y="0"/>
                </a:lnTo>
                <a:close/>
              </a:path>
              <a:path w="125094" h="108585">
                <a:moveTo>
                  <a:pt x="66141" y="22669"/>
                </a:moveTo>
                <a:lnTo>
                  <a:pt x="59359" y="24345"/>
                </a:lnTo>
                <a:lnTo>
                  <a:pt x="48336" y="28536"/>
                </a:lnTo>
                <a:lnTo>
                  <a:pt x="39852" y="30225"/>
                </a:lnTo>
                <a:lnTo>
                  <a:pt x="83096" y="30225"/>
                </a:lnTo>
                <a:lnTo>
                  <a:pt x="75463" y="24345"/>
                </a:lnTo>
                <a:lnTo>
                  <a:pt x="66141" y="22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0415" y="5314448"/>
            <a:ext cx="125095" cy="108585"/>
          </a:xfrm>
          <a:custGeom>
            <a:avLst/>
            <a:gdLst/>
            <a:ahLst/>
            <a:cxnLst/>
            <a:rect l="l" t="t" r="r" b="b"/>
            <a:pathLst>
              <a:path w="125094" h="108585">
                <a:moveTo>
                  <a:pt x="21201" y="63794"/>
                </a:moveTo>
                <a:lnTo>
                  <a:pt x="28834" y="69670"/>
                </a:lnTo>
                <a:lnTo>
                  <a:pt x="35619" y="73027"/>
                </a:lnTo>
                <a:lnTo>
                  <a:pt x="44948" y="78064"/>
                </a:lnTo>
                <a:lnTo>
                  <a:pt x="55973" y="81421"/>
                </a:lnTo>
                <a:lnTo>
                  <a:pt x="64453" y="85618"/>
                </a:lnTo>
                <a:lnTo>
                  <a:pt x="75478" y="88976"/>
                </a:lnTo>
                <a:lnTo>
                  <a:pt x="84807" y="94012"/>
                </a:lnTo>
                <a:lnTo>
                  <a:pt x="93288" y="98209"/>
                </a:lnTo>
                <a:lnTo>
                  <a:pt x="107705" y="104924"/>
                </a:lnTo>
                <a:lnTo>
                  <a:pt x="118730" y="108282"/>
                </a:lnTo>
                <a:lnTo>
                  <a:pt x="124667" y="106603"/>
                </a:lnTo>
                <a:lnTo>
                  <a:pt x="124667" y="99888"/>
                </a:lnTo>
                <a:lnTo>
                  <a:pt x="120426" y="92333"/>
                </a:lnTo>
                <a:lnTo>
                  <a:pt x="113642" y="85618"/>
                </a:lnTo>
                <a:lnTo>
                  <a:pt x="104313" y="76385"/>
                </a:lnTo>
                <a:lnTo>
                  <a:pt x="93288" y="69670"/>
                </a:lnTo>
                <a:lnTo>
                  <a:pt x="84807" y="62115"/>
                </a:lnTo>
                <a:lnTo>
                  <a:pt x="75478" y="57079"/>
                </a:lnTo>
                <a:lnTo>
                  <a:pt x="70390" y="52882"/>
                </a:lnTo>
                <a:lnTo>
                  <a:pt x="68694" y="51203"/>
                </a:lnTo>
                <a:lnTo>
                  <a:pt x="68694" y="49524"/>
                </a:lnTo>
                <a:lnTo>
                  <a:pt x="70390" y="46166"/>
                </a:lnTo>
                <a:lnTo>
                  <a:pt x="73782" y="42809"/>
                </a:lnTo>
                <a:lnTo>
                  <a:pt x="81415" y="38612"/>
                </a:lnTo>
                <a:lnTo>
                  <a:pt x="84807" y="35254"/>
                </a:lnTo>
                <a:lnTo>
                  <a:pt x="83111" y="30218"/>
                </a:lnTo>
                <a:lnTo>
                  <a:pt x="75478" y="24342"/>
                </a:lnTo>
                <a:lnTo>
                  <a:pt x="66149" y="22663"/>
                </a:lnTo>
                <a:lnTo>
                  <a:pt x="59365" y="24342"/>
                </a:lnTo>
                <a:lnTo>
                  <a:pt x="48340" y="28539"/>
                </a:lnTo>
                <a:lnTo>
                  <a:pt x="39859" y="30218"/>
                </a:lnTo>
                <a:lnTo>
                  <a:pt x="33923" y="30218"/>
                </a:lnTo>
                <a:lnTo>
                  <a:pt x="32226" y="26021"/>
                </a:lnTo>
                <a:lnTo>
                  <a:pt x="33923" y="20984"/>
                </a:lnTo>
                <a:lnTo>
                  <a:pt x="35619" y="15948"/>
                </a:lnTo>
                <a:lnTo>
                  <a:pt x="41555" y="11751"/>
                </a:lnTo>
                <a:lnTo>
                  <a:pt x="46644" y="8393"/>
                </a:lnTo>
                <a:lnTo>
                  <a:pt x="54276" y="5036"/>
                </a:lnTo>
                <a:lnTo>
                  <a:pt x="61061" y="1678"/>
                </a:lnTo>
                <a:lnTo>
                  <a:pt x="62757" y="0"/>
                </a:lnTo>
                <a:lnTo>
                  <a:pt x="57669" y="0"/>
                </a:lnTo>
                <a:lnTo>
                  <a:pt x="46644" y="0"/>
                </a:lnTo>
                <a:lnTo>
                  <a:pt x="33923" y="0"/>
                </a:lnTo>
                <a:lnTo>
                  <a:pt x="24594" y="3357"/>
                </a:lnTo>
                <a:lnTo>
                  <a:pt x="14417" y="10072"/>
                </a:lnTo>
                <a:lnTo>
                  <a:pt x="1696" y="20984"/>
                </a:lnTo>
                <a:lnTo>
                  <a:pt x="0" y="38612"/>
                </a:lnTo>
                <a:lnTo>
                  <a:pt x="21201" y="63794"/>
                </a:lnTo>
                <a:close/>
              </a:path>
            </a:pathLst>
          </a:custGeom>
          <a:ln w="141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3442" y="5280150"/>
            <a:ext cx="58419" cy="31115"/>
          </a:xfrm>
          <a:custGeom>
            <a:avLst/>
            <a:gdLst/>
            <a:ahLst/>
            <a:cxnLst/>
            <a:rect l="l" t="t" r="r" b="b"/>
            <a:pathLst>
              <a:path w="58419" h="31114">
                <a:moveTo>
                  <a:pt x="56159" y="0"/>
                </a:moveTo>
                <a:lnTo>
                  <a:pt x="51206" y="0"/>
                </a:lnTo>
                <a:lnTo>
                  <a:pt x="38823" y="3403"/>
                </a:lnTo>
                <a:lnTo>
                  <a:pt x="3302" y="17906"/>
                </a:lnTo>
                <a:lnTo>
                  <a:pt x="0" y="22161"/>
                </a:lnTo>
                <a:lnTo>
                  <a:pt x="0" y="27279"/>
                </a:lnTo>
                <a:lnTo>
                  <a:pt x="3302" y="30683"/>
                </a:lnTo>
                <a:lnTo>
                  <a:pt x="7429" y="30683"/>
                </a:lnTo>
                <a:lnTo>
                  <a:pt x="9080" y="28981"/>
                </a:lnTo>
                <a:lnTo>
                  <a:pt x="32207" y="17906"/>
                </a:lnTo>
                <a:lnTo>
                  <a:pt x="42125" y="14490"/>
                </a:lnTo>
                <a:lnTo>
                  <a:pt x="54508" y="12788"/>
                </a:lnTo>
                <a:lnTo>
                  <a:pt x="57810" y="9372"/>
                </a:lnTo>
                <a:lnTo>
                  <a:pt x="57810" y="1701"/>
                </a:lnTo>
                <a:lnTo>
                  <a:pt x="56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3442" y="5280150"/>
            <a:ext cx="58419" cy="31115"/>
          </a:xfrm>
          <a:custGeom>
            <a:avLst/>
            <a:gdLst/>
            <a:ahLst/>
            <a:cxnLst/>
            <a:rect l="l" t="t" r="r" b="b"/>
            <a:pathLst>
              <a:path w="58419" h="31114">
                <a:moveTo>
                  <a:pt x="51209" y="0"/>
                </a:moveTo>
                <a:lnTo>
                  <a:pt x="14041" y="12783"/>
                </a:lnTo>
                <a:lnTo>
                  <a:pt x="0" y="22157"/>
                </a:lnTo>
                <a:lnTo>
                  <a:pt x="0" y="25566"/>
                </a:lnTo>
                <a:lnTo>
                  <a:pt x="0" y="27270"/>
                </a:lnTo>
                <a:lnTo>
                  <a:pt x="1651" y="28975"/>
                </a:lnTo>
                <a:lnTo>
                  <a:pt x="3303" y="30679"/>
                </a:lnTo>
                <a:lnTo>
                  <a:pt x="7433" y="30679"/>
                </a:lnTo>
                <a:lnTo>
                  <a:pt x="9085" y="28975"/>
                </a:lnTo>
                <a:lnTo>
                  <a:pt x="19822" y="23862"/>
                </a:lnTo>
                <a:lnTo>
                  <a:pt x="32212" y="17896"/>
                </a:lnTo>
                <a:lnTo>
                  <a:pt x="42123" y="14487"/>
                </a:lnTo>
                <a:lnTo>
                  <a:pt x="54513" y="12783"/>
                </a:lnTo>
                <a:lnTo>
                  <a:pt x="56165" y="11078"/>
                </a:lnTo>
                <a:lnTo>
                  <a:pt x="57816" y="9374"/>
                </a:lnTo>
                <a:lnTo>
                  <a:pt x="57816" y="5113"/>
                </a:lnTo>
                <a:lnTo>
                  <a:pt x="57816" y="3408"/>
                </a:lnTo>
                <a:lnTo>
                  <a:pt x="57816" y="1704"/>
                </a:lnTo>
                <a:lnTo>
                  <a:pt x="56165" y="0"/>
                </a:lnTo>
                <a:lnTo>
                  <a:pt x="52861" y="0"/>
                </a:lnTo>
                <a:lnTo>
                  <a:pt x="51209" y="0"/>
                </a:lnTo>
                <a:close/>
              </a:path>
            </a:pathLst>
          </a:custGeom>
          <a:ln w="141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4203" y="5238631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5" h="86995">
                <a:moveTo>
                  <a:pt x="1600" y="0"/>
                </a:moveTo>
                <a:lnTo>
                  <a:pt x="1600" y="1663"/>
                </a:lnTo>
                <a:lnTo>
                  <a:pt x="0" y="6667"/>
                </a:lnTo>
                <a:lnTo>
                  <a:pt x="0" y="17500"/>
                </a:lnTo>
                <a:lnTo>
                  <a:pt x="1600" y="29997"/>
                </a:lnTo>
                <a:lnTo>
                  <a:pt x="4787" y="45821"/>
                </a:lnTo>
                <a:lnTo>
                  <a:pt x="7175" y="64147"/>
                </a:lnTo>
                <a:lnTo>
                  <a:pt x="10363" y="79984"/>
                </a:lnTo>
                <a:lnTo>
                  <a:pt x="15151" y="86652"/>
                </a:lnTo>
                <a:lnTo>
                  <a:pt x="20726" y="86652"/>
                </a:lnTo>
                <a:lnTo>
                  <a:pt x="23914" y="83312"/>
                </a:lnTo>
                <a:lnTo>
                  <a:pt x="25514" y="76644"/>
                </a:lnTo>
                <a:lnTo>
                  <a:pt x="27101" y="61658"/>
                </a:lnTo>
                <a:lnTo>
                  <a:pt x="23914" y="42494"/>
                </a:lnTo>
                <a:lnTo>
                  <a:pt x="15151" y="21666"/>
                </a:lnTo>
                <a:lnTo>
                  <a:pt x="4787" y="5003"/>
                </a:lnTo>
                <a:lnTo>
                  <a:pt x="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4209" y="5238631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5" h="86995">
                <a:moveTo>
                  <a:pt x="1594" y="0"/>
                </a:moveTo>
                <a:lnTo>
                  <a:pt x="4782" y="4997"/>
                </a:lnTo>
                <a:lnTo>
                  <a:pt x="15144" y="21656"/>
                </a:lnTo>
                <a:lnTo>
                  <a:pt x="23912" y="42479"/>
                </a:lnTo>
                <a:lnTo>
                  <a:pt x="27101" y="61637"/>
                </a:lnTo>
                <a:lnTo>
                  <a:pt x="25506" y="76630"/>
                </a:lnTo>
                <a:lnTo>
                  <a:pt x="23912" y="83293"/>
                </a:lnTo>
                <a:lnTo>
                  <a:pt x="20724" y="86625"/>
                </a:lnTo>
                <a:lnTo>
                  <a:pt x="15144" y="86625"/>
                </a:lnTo>
                <a:lnTo>
                  <a:pt x="10362" y="79962"/>
                </a:lnTo>
                <a:lnTo>
                  <a:pt x="7173" y="64136"/>
                </a:lnTo>
                <a:lnTo>
                  <a:pt x="4782" y="45811"/>
                </a:lnTo>
                <a:lnTo>
                  <a:pt x="1594" y="29985"/>
                </a:lnTo>
                <a:lnTo>
                  <a:pt x="0" y="17491"/>
                </a:lnTo>
                <a:lnTo>
                  <a:pt x="0" y="6663"/>
                </a:lnTo>
                <a:lnTo>
                  <a:pt x="1594" y="1665"/>
                </a:lnTo>
                <a:lnTo>
                  <a:pt x="1594" y="0"/>
                </a:lnTo>
                <a:close/>
              </a:path>
            </a:pathLst>
          </a:custGeom>
          <a:ln w="14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9787" y="5167231"/>
            <a:ext cx="523240" cy="179070"/>
          </a:xfrm>
          <a:custGeom>
            <a:avLst/>
            <a:gdLst/>
            <a:ahLst/>
            <a:cxnLst/>
            <a:rect l="l" t="t" r="r" b="b"/>
            <a:pathLst>
              <a:path w="523240" h="179070">
                <a:moveTo>
                  <a:pt x="0" y="0"/>
                </a:moveTo>
                <a:lnTo>
                  <a:pt x="522770" y="0"/>
                </a:lnTo>
                <a:lnTo>
                  <a:pt x="522770" y="178828"/>
                </a:lnTo>
                <a:lnTo>
                  <a:pt x="0" y="1788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89787" y="5167231"/>
            <a:ext cx="522770" cy="178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89787" y="5167231"/>
            <a:ext cx="523240" cy="179070"/>
          </a:xfrm>
          <a:custGeom>
            <a:avLst/>
            <a:gdLst/>
            <a:ahLst/>
            <a:cxnLst/>
            <a:rect l="l" t="t" r="r" b="b"/>
            <a:pathLst>
              <a:path w="523240" h="179070">
                <a:moveTo>
                  <a:pt x="0" y="0"/>
                </a:moveTo>
                <a:lnTo>
                  <a:pt x="522791" y="0"/>
                </a:lnTo>
                <a:lnTo>
                  <a:pt x="522791" y="178786"/>
                </a:lnTo>
                <a:lnTo>
                  <a:pt x="0" y="178786"/>
                </a:lnTo>
                <a:lnTo>
                  <a:pt x="0" y="0"/>
                </a:lnTo>
                <a:close/>
              </a:path>
            </a:pathLst>
          </a:custGeom>
          <a:ln w="14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11667" y="5113223"/>
            <a:ext cx="159486" cy="281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11667" y="5113296"/>
            <a:ext cx="160020" cy="281940"/>
          </a:xfrm>
          <a:custGeom>
            <a:avLst/>
            <a:gdLst/>
            <a:ahLst/>
            <a:cxnLst/>
            <a:rect l="l" t="t" r="r" b="b"/>
            <a:pathLst>
              <a:path w="160020" h="281939">
                <a:moveTo>
                  <a:pt x="0" y="281455"/>
                </a:moveTo>
                <a:lnTo>
                  <a:pt x="159495" y="211091"/>
                </a:lnTo>
                <a:lnTo>
                  <a:pt x="159495" y="70363"/>
                </a:lnTo>
                <a:lnTo>
                  <a:pt x="0" y="0"/>
                </a:lnTo>
                <a:lnTo>
                  <a:pt x="0" y="281455"/>
                </a:lnTo>
                <a:close/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1281" y="4945913"/>
            <a:ext cx="1247544" cy="524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6213" y="5195557"/>
            <a:ext cx="361950" cy="200660"/>
          </a:xfrm>
          <a:custGeom>
            <a:avLst/>
            <a:gdLst/>
            <a:ahLst/>
            <a:cxnLst/>
            <a:rect l="l" t="t" r="r" b="b"/>
            <a:pathLst>
              <a:path w="361950" h="200660">
                <a:moveTo>
                  <a:pt x="33375" y="0"/>
                </a:moveTo>
                <a:lnTo>
                  <a:pt x="19475" y="3022"/>
                </a:lnTo>
                <a:lnTo>
                  <a:pt x="8429" y="11197"/>
                </a:lnTo>
                <a:lnTo>
                  <a:pt x="1579" y="23184"/>
                </a:lnTo>
                <a:lnTo>
                  <a:pt x="0" y="166738"/>
                </a:lnTo>
                <a:lnTo>
                  <a:pt x="3026" y="180628"/>
                </a:lnTo>
                <a:lnTo>
                  <a:pt x="11210" y="191662"/>
                </a:lnTo>
                <a:lnTo>
                  <a:pt x="23210" y="198500"/>
                </a:lnTo>
                <a:lnTo>
                  <a:pt x="328129" y="200075"/>
                </a:lnTo>
                <a:lnTo>
                  <a:pt x="342038" y="197054"/>
                </a:lnTo>
                <a:lnTo>
                  <a:pt x="353084" y="188881"/>
                </a:lnTo>
                <a:lnTo>
                  <a:pt x="359929" y="176895"/>
                </a:lnTo>
                <a:lnTo>
                  <a:pt x="361505" y="33350"/>
                </a:lnTo>
                <a:lnTo>
                  <a:pt x="358482" y="19459"/>
                </a:lnTo>
                <a:lnTo>
                  <a:pt x="350303" y="8422"/>
                </a:lnTo>
                <a:lnTo>
                  <a:pt x="338307" y="1578"/>
                </a:lnTo>
                <a:lnTo>
                  <a:pt x="33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26195" y="5195560"/>
            <a:ext cx="361950" cy="200025"/>
          </a:xfrm>
          <a:custGeom>
            <a:avLst/>
            <a:gdLst/>
            <a:ahLst/>
            <a:cxnLst/>
            <a:rect l="l" t="t" r="r" b="b"/>
            <a:pathLst>
              <a:path w="361950" h="200025">
                <a:moveTo>
                  <a:pt x="361523" y="33339"/>
                </a:moveTo>
                <a:lnTo>
                  <a:pt x="358497" y="19449"/>
                </a:lnTo>
                <a:lnTo>
                  <a:pt x="350315" y="8415"/>
                </a:lnTo>
                <a:lnTo>
                  <a:pt x="338316" y="1575"/>
                </a:lnTo>
                <a:lnTo>
                  <a:pt x="33377" y="0"/>
                </a:lnTo>
                <a:lnTo>
                  <a:pt x="19471" y="3022"/>
                </a:lnTo>
                <a:lnTo>
                  <a:pt x="8425" y="11195"/>
                </a:lnTo>
                <a:lnTo>
                  <a:pt x="1577" y="23181"/>
                </a:lnTo>
                <a:lnTo>
                  <a:pt x="0" y="166689"/>
                </a:lnTo>
                <a:lnTo>
                  <a:pt x="3025" y="180578"/>
                </a:lnTo>
                <a:lnTo>
                  <a:pt x="11208" y="191612"/>
                </a:lnTo>
                <a:lnTo>
                  <a:pt x="23207" y="198452"/>
                </a:lnTo>
                <a:lnTo>
                  <a:pt x="328146" y="200028"/>
                </a:lnTo>
                <a:lnTo>
                  <a:pt x="342051" y="197006"/>
                </a:lnTo>
                <a:lnTo>
                  <a:pt x="353098" y="188832"/>
                </a:lnTo>
                <a:lnTo>
                  <a:pt x="359945" y="176847"/>
                </a:lnTo>
                <a:lnTo>
                  <a:pt x="361523" y="33339"/>
                </a:lnTo>
                <a:close/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2273" y="5195557"/>
            <a:ext cx="361950" cy="200660"/>
          </a:xfrm>
          <a:custGeom>
            <a:avLst/>
            <a:gdLst/>
            <a:ahLst/>
            <a:cxnLst/>
            <a:rect l="l" t="t" r="r" b="b"/>
            <a:pathLst>
              <a:path w="361950" h="200660">
                <a:moveTo>
                  <a:pt x="33375" y="0"/>
                </a:moveTo>
                <a:lnTo>
                  <a:pt x="19475" y="3022"/>
                </a:lnTo>
                <a:lnTo>
                  <a:pt x="8429" y="11197"/>
                </a:lnTo>
                <a:lnTo>
                  <a:pt x="1579" y="23184"/>
                </a:lnTo>
                <a:lnTo>
                  <a:pt x="0" y="166738"/>
                </a:lnTo>
                <a:lnTo>
                  <a:pt x="3026" y="180628"/>
                </a:lnTo>
                <a:lnTo>
                  <a:pt x="11210" y="191662"/>
                </a:lnTo>
                <a:lnTo>
                  <a:pt x="23210" y="198500"/>
                </a:lnTo>
                <a:lnTo>
                  <a:pt x="328129" y="200075"/>
                </a:lnTo>
                <a:lnTo>
                  <a:pt x="342032" y="197054"/>
                </a:lnTo>
                <a:lnTo>
                  <a:pt x="353079" y="188881"/>
                </a:lnTo>
                <a:lnTo>
                  <a:pt x="359928" y="176895"/>
                </a:lnTo>
                <a:lnTo>
                  <a:pt x="361505" y="33350"/>
                </a:lnTo>
                <a:lnTo>
                  <a:pt x="358480" y="19459"/>
                </a:lnTo>
                <a:lnTo>
                  <a:pt x="350298" y="8422"/>
                </a:lnTo>
                <a:lnTo>
                  <a:pt x="338302" y="1578"/>
                </a:lnTo>
                <a:lnTo>
                  <a:pt x="33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255" y="5195560"/>
            <a:ext cx="361950" cy="200025"/>
          </a:xfrm>
          <a:custGeom>
            <a:avLst/>
            <a:gdLst/>
            <a:ahLst/>
            <a:cxnLst/>
            <a:rect l="l" t="t" r="r" b="b"/>
            <a:pathLst>
              <a:path w="361950" h="200025">
                <a:moveTo>
                  <a:pt x="361523" y="33339"/>
                </a:moveTo>
                <a:lnTo>
                  <a:pt x="358497" y="19449"/>
                </a:lnTo>
                <a:lnTo>
                  <a:pt x="350315" y="8415"/>
                </a:lnTo>
                <a:lnTo>
                  <a:pt x="338315" y="1575"/>
                </a:lnTo>
                <a:lnTo>
                  <a:pt x="33377" y="0"/>
                </a:lnTo>
                <a:lnTo>
                  <a:pt x="19471" y="3022"/>
                </a:lnTo>
                <a:lnTo>
                  <a:pt x="8425" y="11195"/>
                </a:lnTo>
                <a:lnTo>
                  <a:pt x="1577" y="23181"/>
                </a:lnTo>
                <a:lnTo>
                  <a:pt x="0" y="166689"/>
                </a:lnTo>
                <a:lnTo>
                  <a:pt x="3025" y="180578"/>
                </a:lnTo>
                <a:lnTo>
                  <a:pt x="11208" y="191612"/>
                </a:lnTo>
                <a:lnTo>
                  <a:pt x="23207" y="198452"/>
                </a:lnTo>
                <a:lnTo>
                  <a:pt x="328146" y="200028"/>
                </a:lnTo>
                <a:lnTo>
                  <a:pt x="342051" y="197006"/>
                </a:lnTo>
                <a:lnTo>
                  <a:pt x="353098" y="188832"/>
                </a:lnTo>
                <a:lnTo>
                  <a:pt x="359945" y="176847"/>
                </a:lnTo>
                <a:lnTo>
                  <a:pt x="361523" y="33339"/>
                </a:lnTo>
                <a:close/>
              </a:path>
            </a:pathLst>
          </a:custGeom>
          <a:ln w="14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75043" y="5195761"/>
            <a:ext cx="107314" cy="80645"/>
          </a:xfrm>
          <a:custGeom>
            <a:avLst/>
            <a:gdLst/>
            <a:ahLst/>
            <a:cxnLst/>
            <a:rect l="l" t="t" r="r" b="b"/>
            <a:pathLst>
              <a:path w="107314" h="80645">
                <a:moveTo>
                  <a:pt x="48590" y="0"/>
                </a:moveTo>
                <a:lnTo>
                  <a:pt x="9243" y="17736"/>
                </a:lnTo>
                <a:lnTo>
                  <a:pt x="0" y="40523"/>
                </a:lnTo>
                <a:lnTo>
                  <a:pt x="37" y="42061"/>
                </a:lnTo>
                <a:lnTo>
                  <a:pt x="30946" y="75625"/>
                </a:lnTo>
                <a:lnTo>
                  <a:pt x="65881" y="80253"/>
                </a:lnTo>
                <a:lnTo>
                  <a:pt x="79520" y="76208"/>
                </a:lnTo>
                <a:lnTo>
                  <a:pt x="91064" y="69231"/>
                </a:lnTo>
                <a:lnTo>
                  <a:pt x="99907" y="59510"/>
                </a:lnTo>
                <a:lnTo>
                  <a:pt x="105443" y="47230"/>
                </a:lnTo>
                <a:lnTo>
                  <a:pt x="107064" y="32579"/>
                </a:lnTo>
                <a:lnTo>
                  <a:pt x="102051" y="21997"/>
                </a:lnTo>
                <a:lnTo>
                  <a:pt x="93270" y="12986"/>
                </a:lnTo>
                <a:lnTo>
                  <a:pt x="81148" y="6008"/>
                </a:lnTo>
                <a:lnTo>
                  <a:pt x="66112" y="1525"/>
                </a:lnTo>
                <a:lnTo>
                  <a:pt x="48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75043" y="5195764"/>
            <a:ext cx="107314" cy="80645"/>
          </a:xfrm>
          <a:custGeom>
            <a:avLst/>
            <a:gdLst/>
            <a:ahLst/>
            <a:cxnLst/>
            <a:rect l="l" t="t" r="r" b="b"/>
            <a:pathLst>
              <a:path w="107314" h="80645">
                <a:moveTo>
                  <a:pt x="0" y="40509"/>
                </a:moveTo>
                <a:lnTo>
                  <a:pt x="33066" y="2977"/>
                </a:lnTo>
                <a:lnTo>
                  <a:pt x="48601" y="0"/>
                </a:lnTo>
                <a:lnTo>
                  <a:pt x="66125" y="1525"/>
                </a:lnTo>
                <a:lnTo>
                  <a:pt x="81161" y="6008"/>
                </a:lnTo>
                <a:lnTo>
                  <a:pt x="93282" y="12987"/>
                </a:lnTo>
                <a:lnTo>
                  <a:pt x="102061" y="21999"/>
                </a:lnTo>
                <a:lnTo>
                  <a:pt x="107069" y="32581"/>
                </a:lnTo>
                <a:lnTo>
                  <a:pt x="105445" y="47226"/>
                </a:lnTo>
                <a:lnTo>
                  <a:pt x="99906" y="59501"/>
                </a:lnTo>
                <a:lnTo>
                  <a:pt x="91058" y="69217"/>
                </a:lnTo>
                <a:lnTo>
                  <a:pt x="79508" y="76189"/>
                </a:lnTo>
                <a:lnTo>
                  <a:pt x="65861" y="80228"/>
                </a:lnTo>
                <a:lnTo>
                  <a:pt x="46919" y="79249"/>
                </a:lnTo>
                <a:lnTo>
                  <a:pt x="8525" y="61826"/>
                </a:lnTo>
                <a:lnTo>
                  <a:pt x="0" y="40509"/>
                </a:lnTo>
                <a:close/>
              </a:path>
            </a:pathLst>
          </a:custGeom>
          <a:ln w="14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75043" y="5309078"/>
            <a:ext cx="107314" cy="80645"/>
          </a:xfrm>
          <a:custGeom>
            <a:avLst/>
            <a:gdLst/>
            <a:ahLst/>
            <a:cxnLst/>
            <a:rect l="l" t="t" r="r" b="b"/>
            <a:pathLst>
              <a:path w="107314" h="80645">
                <a:moveTo>
                  <a:pt x="48590" y="0"/>
                </a:moveTo>
                <a:lnTo>
                  <a:pt x="9243" y="17736"/>
                </a:lnTo>
                <a:lnTo>
                  <a:pt x="0" y="40523"/>
                </a:lnTo>
                <a:lnTo>
                  <a:pt x="37" y="42061"/>
                </a:lnTo>
                <a:lnTo>
                  <a:pt x="30946" y="75625"/>
                </a:lnTo>
                <a:lnTo>
                  <a:pt x="65881" y="80253"/>
                </a:lnTo>
                <a:lnTo>
                  <a:pt x="79520" y="76208"/>
                </a:lnTo>
                <a:lnTo>
                  <a:pt x="91064" y="69231"/>
                </a:lnTo>
                <a:lnTo>
                  <a:pt x="99907" y="59510"/>
                </a:lnTo>
                <a:lnTo>
                  <a:pt x="105443" y="47230"/>
                </a:lnTo>
                <a:lnTo>
                  <a:pt x="107064" y="32579"/>
                </a:lnTo>
                <a:lnTo>
                  <a:pt x="102051" y="21997"/>
                </a:lnTo>
                <a:lnTo>
                  <a:pt x="93270" y="12986"/>
                </a:lnTo>
                <a:lnTo>
                  <a:pt x="81148" y="6008"/>
                </a:lnTo>
                <a:lnTo>
                  <a:pt x="66112" y="1525"/>
                </a:lnTo>
                <a:lnTo>
                  <a:pt x="48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75043" y="5309082"/>
            <a:ext cx="107314" cy="80645"/>
          </a:xfrm>
          <a:custGeom>
            <a:avLst/>
            <a:gdLst/>
            <a:ahLst/>
            <a:cxnLst/>
            <a:rect l="l" t="t" r="r" b="b"/>
            <a:pathLst>
              <a:path w="107314" h="80645">
                <a:moveTo>
                  <a:pt x="0" y="40509"/>
                </a:moveTo>
                <a:lnTo>
                  <a:pt x="33066" y="2977"/>
                </a:lnTo>
                <a:lnTo>
                  <a:pt x="48601" y="0"/>
                </a:lnTo>
                <a:lnTo>
                  <a:pt x="66125" y="1525"/>
                </a:lnTo>
                <a:lnTo>
                  <a:pt x="81161" y="6008"/>
                </a:lnTo>
                <a:lnTo>
                  <a:pt x="93282" y="12987"/>
                </a:lnTo>
                <a:lnTo>
                  <a:pt x="102061" y="21999"/>
                </a:lnTo>
                <a:lnTo>
                  <a:pt x="107069" y="32581"/>
                </a:lnTo>
                <a:lnTo>
                  <a:pt x="105445" y="47226"/>
                </a:lnTo>
                <a:lnTo>
                  <a:pt x="99906" y="59501"/>
                </a:lnTo>
                <a:lnTo>
                  <a:pt x="91058" y="69217"/>
                </a:lnTo>
                <a:lnTo>
                  <a:pt x="79508" y="76189"/>
                </a:lnTo>
                <a:lnTo>
                  <a:pt x="65861" y="80228"/>
                </a:lnTo>
                <a:lnTo>
                  <a:pt x="46919" y="79249"/>
                </a:lnTo>
                <a:lnTo>
                  <a:pt x="8525" y="61826"/>
                </a:lnTo>
                <a:lnTo>
                  <a:pt x="0" y="40509"/>
                </a:lnTo>
                <a:close/>
              </a:path>
            </a:pathLst>
          </a:custGeom>
          <a:ln w="14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1207" y="5262843"/>
            <a:ext cx="1311910" cy="245745"/>
          </a:xfrm>
          <a:custGeom>
            <a:avLst/>
            <a:gdLst/>
            <a:ahLst/>
            <a:cxnLst/>
            <a:rect l="l" t="t" r="r" b="b"/>
            <a:pathLst>
              <a:path w="1311910" h="245745">
                <a:moveTo>
                  <a:pt x="0" y="122719"/>
                </a:moveTo>
                <a:lnTo>
                  <a:pt x="33428" y="83930"/>
                </a:lnTo>
                <a:lnTo>
                  <a:pt x="73188" y="66322"/>
                </a:lnTo>
                <a:lnTo>
                  <a:pt x="126512" y="50242"/>
                </a:lnTo>
                <a:lnTo>
                  <a:pt x="192051" y="35943"/>
                </a:lnTo>
                <a:lnTo>
                  <a:pt x="268453" y="23677"/>
                </a:lnTo>
                <a:lnTo>
                  <a:pt x="310307" y="18386"/>
                </a:lnTo>
                <a:lnTo>
                  <a:pt x="354370" y="13697"/>
                </a:lnTo>
                <a:lnTo>
                  <a:pt x="400474" y="9643"/>
                </a:lnTo>
                <a:lnTo>
                  <a:pt x="448451" y="6256"/>
                </a:lnTo>
                <a:lnTo>
                  <a:pt x="498131" y="3566"/>
                </a:lnTo>
                <a:lnTo>
                  <a:pt x="549345" y="1606"/>
                </a:lnTo>
                <a:lnTo>
                  <a:pt x="601926" y="406"/>
                </a:lnTo>
                <a:lnTo>
                  <a:pt x="655704" y="0"/>
                </a:lnTo>
                <a:lnTo>
                  <a:pt x="709482" y="406"/>
                </a:lnTo>
                <a:lnTo>
                  <a:pt x="762063" y="1606"/>
                </a:lnTo>
                <a:lnTo>
                  <a:pt x="813277" y="3566"/>
                </a:lnTo>
                <a:lnTo>
                  <a:pt x="862957" y="6256"/>
                </a:lnTo>
                <a:lnTo>
                  <a:pt x="910934" y="9643"/>
                </a:lnTo>
                <a:lnTo>
                  <a:pt x="957038" y="13697"/>
                </a:lnTo>
                <a:lnTo>
                  <a:pt x="1001101" y="18386"/>
                </a:lnTo>
                <a:lnTo>
                  <a:pt x="1042954" y="23677"/>
                </a:lnTo>
                <a:lnTo>
                  <a:pt x="1082429" y="29540"/>
                </a:lnTo>
                <a:lnTo>
                  <a:pt x="1153568" y="42854"/>
                </a:lnTo>
                <a:lnTo>
                  <a:pt x="1213168" y="58075"/>
                </a:lnTo>
                <a:lnTo>
                  <a:pt x="1259880" y="74951"/>
                </a:lnTo>
                <a:lnTo>
                  <a:pt x="1302826" y="102813"/>
                </a:lnTo>
                <a:lnTo>
                  <a:pt x="1311408" y="122719"/>
                </a:lnTo>
                <a:lnTo>
                  <a:pt x="1309234" y="132783"/>
                </a:lnTo>
                <a:lnTo>
                  <a:pt x="1277980" y="161507"/>
                </a:lnTo>
                <a:lnTo>
                  <a:pt x="1238220" y="179115"/>
                </a:lnTo>
                <a:lnTo>
                  <a:pt x="1184895" y="195195"/>
                </a:lnTo>
                <a:lnTo>
                  <a:pt x="1119357" y="209494"/>
                </a:lnTo>
                <a:lnTo>
                  <a:pt x="1042954" y="221760"/>
                </a:lnTo>
                <a:lnTo>
                  <a:pt x="1001101" y="227051"/>
                </a:lnTo>
                <a:lnTo>
                  <a:pt x="957038" y="231740"/>
                </a:lnTo>
                <a:lnTo>
                  <a:pt x="910934" y="235794"/>
                </a:lnTo>
                <a:lnTo>
                  <a:pt x="862957" y="239181"/>
                </a:lnTo>
                <a:lnTo>
                  <a:pt x="813277" y="241871"/>
                </a:lnTo>
                <a:lnTo>
                  <a:pt x="762063" y="243831"/>
                </a:lnTo>
                <a:lnTo>
                  <a:pt x="709482" y="245031"/>
                </a:lnTo>
                <a:lnTo>
                  <a:pt x="655704" y="245438"/>
                </a:lnTo>
                <a:lnTo>
                  <a:pt x="601926" y="245031"/>
                </a:lnTo>
                <a:lnTo>
                  <a:pt x="549345" y="243831"/>
                </a:lnTo>
                <a:lnTo>
                  <a:pt x="498131" y="241871"/>
                </a:lnTo>
                <a:lnTo>
                  <a:pt x="448451" y="239181"/>
                </a:lnTo>
                <a:lnTo>
                  <a:pt x="400474" y="235794"/>
                </a:lnTo>
                <a:lnTo>
                  <a:pt x="354370" y="231740"/>
                </a:lnTo>
                <a:lnTo>
                  <a:pt x="310307" y="227051"/>
                </a:lnTo>
                <a:lnTo>
                  <a:pt x="268453" y="221760"/>
                </a:lnTo>
                <a:lnTo>
                  <a:pt x="228978" y="215897"/>
                </a:lnTo>
                <a:lnTo>
                  <a:pt x="157839" y="202583"/>
                </a:lnTo>
                <a:lnTo>
                  <a:pt x="98239" y="187362"/>
                </a:lnTo>
                <a:lnTo>
                  <a:pt x="51528" y="170486"/>
                </a:lnTo>
                <a:lnTo>
                  <a:pt x="8582" y="142624"/>
                </a:lnTo>
                <a:lnTo>
                  <a:pt x="0" y="122719"/>
                </a:lnTo>
                <a:close/>
              </a:path>
            </a:pathLst>
          </a:custGeom>
          <a:ln w="36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46878" y="5262843"/>
            <a:ext cx="1311910" cy="245745"/>
          </a:xfrm>
          <a:custGeom>
            <a:avLst/>
            <a:gdLst/>
            <a:ahLst/>
            <a:cxnLst/>
            <a:rect l="l" t="t" r="r" b="b"/>
            <a:pathLst>
              <a:path w="1311910" h="245745">
                <a:moveTo>
                  <a:pt x="0" y="122719"/>
                </a:moveTo>
                <a:lnTo>
                  <a:pt x="33428" y="83930"/>
                </a:lnTo>
                <a:lnTo>
                  <a:pt x="73188" y="66322"/>
                </a:lnTo>
                <a:lnTo>
                  <a:pt x="126512" y="50242"/>
                </a:lnTo>
                <a:lnTo>
                  <a:pt x="192051" y="35943"/>
                </a:lnTo>
                <a:lnTo>
                  <a:pt x="268453" y="23677"/>
                </a:lnTo>
                <a:lnTo>
                  <a:pt x="310307" y="18386"/>
                </a:lnTo>
                <a:lnTo>
                  <a:pt x="354370" y="13697"/>
                </a:lnTo>
                <a:lnTo>
                  <a:pt x="400474" y="9643"/>
                </a:lnTo>
                <a:lnTo>
                  <a:pt x="448450" y="6256"/>
                </a:lnTo>
                <a:lnTo>
                  <a:pt x="498130" y="3566"/>
                </a:lnTo>
                <a:lnTo>
                  <a:pt x="549345" y="1606"/>
                </a:lnTo>
                <a:lnTo>
                  <a:pt x="601926" y="406"/>
                </a:lnTo>
                <a:lnTo>
                  <a:pt x="655704" y="0"/>
                </a:lnTo>
                <a:lnTo>
                  <a:pt x="709482" y="406"/>
                </a:lnTo>
                <a:lnTo>
                  <a:pt x="762063" y="1606"/>
                </a:lnTo>
                <a:lnTo>
                  <a:pt x="813277" y="3566"/>
                </a:lnTo>
                <a:lnTo>
                  <a:pt x="862957" y="6256"/>
                </a:lnTo>
                <a:lnTo>
                  <a:pt x="910934" y="9643"/>
                </a:lnTo>
                <a:lnTo>
                  <a:pt x="957038" y="13697"/>
                </a:lnTo>
                <a:lnTo>
                  <a:pt x="1001101" y="18386"/>
                </a:lnTo>
                <a:lnTo>
                  <a:pt x="1042954" y="23677"/>
                </a:lnTo>
                <a:lnTo>
                  <a:pt x="1082429" y="29540"/>
                </a:lnTo>
                <a:lnTo>
                  <a:pt x="1153568" y="42854"/>
                </a:lnTo>
                <a:lnTo>
                  <a:pt x="1213169" y="58075"/>
                </a:lnTo>
                <a:lnTo>
                  <a:pt x="1259880" y="74951"/>
                </a:lnTo>
                <a:lnTo>
                  <a:pt x="1302826" y="102813"/>
                </a:lnTo>
                <a:lnTo>
                  <a:pt x="1311408" y="122719"/>
                </a:lnTo>
                <a:lnTo>
                  <a:pt x="1309234" y="132783"/>
                </a:lnTo>
                <a:lnTo>
                  <a:pt x="1277980" y="161507"/>
                </a:lnTo>
                <a:lnTo>
                  <a:pt x="1238220" y="179115"/>
                </a:lnTo>
                <a:lnTo>
                  <a:pt x="1184895" y="195195"/>
                </a:lnTo>
                <a:lnTo>
                  <a:pt x="1119357" y="209494"/>
                </a:lnTo>
                <a:lnTo>
                  <a:pt x="1042954" y="221760"/>
                </a:lnTo>
                <a:lnTo>
                  <a:pt x="1001101" y="227051"/>
                </a:lnTo>
                <a:lnTo>
                  <a:pt x="957038" y="231740"/>
                </a:lnTo>
                <a:lnTo>
                  <a:pt x="910934" y="235794"/>
                </a:lnTo>
                <a:lnTo>
                  <a:pt x="862957" y="239181"/>
                </a:lnTo>
                <a:lnTo>
                  <a:pt x="813277" y="241871"/>
                </a:lnTo>
                <a:lnTo>
                  <a:pt x="762063" y="243831"/>
                </a:lnTo>
                <a:lnTo>
                  <a:pt x="709482" y="245031"/>
                </a:lnTo>
                <a:lnTo>
                  <a:pt x="655704" y="245438"/>
                </a:lnTo>
                <a:lnTo>
                  <a:pt x="601926" y="245031"/>
                </a:lnTo>
                <a:lnTo>
                  <a:pt x="549345" y="243831"/>
                </a:lnTo>
                <a:lnTo>
                  <a:pt x="498130" y="241871"/>
                </a:lnTo>
                <a:lnTo>
                  <a:pt x="448450" y="239181"/>
                </a:lnTo>
                <a:lnTo>
                  <a:pt x="400474" y="235794"/>
                </a:lnTo>
                <a:lnTo>
                  <a:pt x="354370" y="231740"/>
                </a:lnTo>
                <a:lnTo>
                  <a:pt x="310307" y="227051"/>
                </a:lnTo>
                <a:lnTo>
                  <a:pt x="268453" y="221760"/>
                </a:lnTo>
                <a:lnTo>
                  <a:pt x="228978" y="215897"/>
                </a:lnTo>
                <a:lnTo>
                  <a:pt x="157839" y="202583"/>
                </a:lnTo>
                <a:lnTo>
                  <a:pt x="98239" y="187362"/>
                </a:lnTo>
                <a:lnTo>
                  <a:pt x="51528" y="170486"/>
                </a:lnTo>
                <a:lnTo>
                  <a:pt x="8582" y="142624"/>
                </a:lnTo>
                <a:lnTo>
                  <a:pt x="0" y="122719"/>
                </a:lnTo>
                <a:close/>
              </a:path>
            </a:pathLst>
          </a:custGeom>
          <a:ln w="36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02549" y="5270540"/>
            <a:ext cx="1311910" cy="245745"/>
          </a:xfrm>
          <a:custGeom>
            <a:avLst/>
            <a:gdLst/>
            <a:ahLst/>
            <a:cxnLst/>
            <a:rect l="l" t="t" r="r" b="b"/>
            <a:pathLst>
              <a:path w="1311910" h="245745">
                <a:moveTo>
                  <a:pt x="0" y="122719"/>
                </a:moveTo>
                <a:lnTo>
                  <a:pt x="33428" y="83930"/>
                </a:lnTo>
                <a:lnTo>
                  <a:pt x="73188" y="66322"/>
                </a:lnTo>
                <a:lnTo>
                  <a:pt x="126512" y="50242"/>
                </a:lnTo>
                <a:lnTo>
                  <a:pt x="192051" y="35943"/>
                </a:lnTo>
                <a:lnTo>
                  <a:pt x="268453" y="23677"/>
                </a:lnTo>
                <a:lnTo>
                  <a:pt x="310307" y="18386"/>
                </a:lnTo>
                <a:lnTo>
                  <a:pt x="354370" y="13697"/>
                </a:lnTo>
                <a:lnTo>
                  <a:pt x="400474" y="9643"/>
                </a:lnTo>
                <a:lnTo>
                  <a:pt x="448450" y="6256"/>
                </a:lnTo>
                <a:lnTo>
                  <a:pt x="498130" y="3566"/>
                </a:lnTo>
                <a:lnTo>
                  <a:pt x="549345" y="1606"/>
                </a:lnTo>
                <a:lnTo>
                  <a:pt x="601926" y="406"/>
                </a:lnTo>
                <a:lnTo>
                  <a:pt x="655704" y="0"/>
                </a:lnTo>
                <a:lnTo>
                  <a:pt x="709482" y="406"/>
                </a:lnTo>
                <a:lnTo>
                  <a:pt x="762063" y="1606"/>
                </a:lnTo>
                <a:lnTo>
                  <a:pt x="813277" y="3566"/>
                </a:lnTo>
                <a:lnTo>
                  <a:pt x="862957" y="6256"/>
                </a:lnTo>
                <a:lnTo>
                  <a:pt x="910934" y="9643"/>
                </a:lnTo>
                <a:lnTo>
                  <a:pt x="957038" y="13697"/>
                </a:lnTo>
                <a:lnTo>
                  <a:pt x="1001101" y="18386"/>
                </a:lnTo>
                <a:lnTo>
                  <a:pt x="1042954" y="23677"/>
                </a:lnTo>
                <a:lnTo>
                  <a:pt x="1082429" y="29540"/>
                </a:lnTo>
                <a:lnTo>
                  <a:pt x="1153568" y="42854"/>
                </a:lnTo>
                <a:lnTo>
                  <a:pt x="1213169" y="58075"/>
                </a:lnTo>
                <a:lnTo>
                  <a:pt x="1259880" y="74951"/>
                </a:lnTo>
                <a:lnTo>
                  <a:pt x="1302826" y="102813"/>
                </a:lnTo>
                <a:lnTo>
                  <a:pt x="1311408" y="122719"/>
                </a:lnTo>
                <a:lnTo>
                  <a:pt x="1309234" y="132783"/>
                </a:lnTo>
                <a:lnTo>
                  <a:pt x="1277980" y="161507"/>
                </a:lnTo>
                <a:lnTo>
                  <a:pt x="1238220" y="179115"/>
                </a:lnTo>
                <a:lnTo>
                  <a:pt x="1184895" y="195195"/>
                </a:lnTo>
                <a:lnTo>
                  <a:pt x="1119357" y="209494"/>
                </a:lnTo>
                <a:lnTo>
                  <a:pt x="1042954" y="221760"/>
                </a:lnTo>
                <a:lnTo>
                  <a:pt x="1001101" y="227051"/>
                </a:lnTo>
                <a:lnTo>
                  <a:pt x="957038" y="231740"/>
                </a:lnTo>
                <a:lnTo>
                  <a:pt x="910934" y="235794"/>
                </a:lnTo>
                <a:lnTo>
                  <a:pt x="862957" y="239181"/>
                </a:lnTo>
                <a:lnTo>
                  <a:pt x="813277" y="241871"/>
                </a:lnTo>
                <a:lnTo>
                  <a:pt x="762063" y="243831"/>
                </a:lnTo>
                <a:lnTo>
                  <a:pt x="709482" y="245031"/>
                </a:lnTo>
                <a:lnTo>
                  <a:pt x="655704" y="245438"/>
                </a:lnTo>
                <a:lnTo>
                  <a:pt x="601926" y="245031"/>
                </a:lnTo>
                <a:lnTo>
                  <a:pt x="549345" y="243831"/>
                </a:lnTo>
                <a:lnTo>
                  <a:pt x="498130" y="241871"/>
                </a:lnTo>
                <a:lnTo>
                  <a:pt x="448450" y="239181"/>
                </a:lnTo>
                <a:lnTo>
                  <a:pt x="400474" y="235794"/>
                </a:lnTo>
                <a:lnTo>
                  <a:pt x="354370" y="231740"/>
                </a:lnTo>
                <a:lnTo>
                  <a:pt x="310307" y="227051"/>
                </a:lnTo>
                <a:lnTo>
                  <a:pt x="268453" y="221760"/>
                </a:lnTo>
                <a:lnTo>
                  <a:pt x="228978" y="215897"/>
                </a:lnTo>
                <a:lnTo>
                  <a:pt x="157839" y="202583"/>
                </a:lnTo>
                <a:lnTo>
                  <a:pt x="98239" y="187362"/>
                </a:lnTo>
                <a:lnTo>
                  <a:pt x="51528" y="170486"/>
                </a:lnTo>
                <a:lnTo>
                  <a:pt x="8582" y="142624"/>
                </a:lnTo>
                <a:lnTo>
                  <a:pt x="0" y="122719"/>
                </a:lnTo>
                <a:close/>
              </a:path>
            </a:pathLst>
          </a:custGeom>
          <a:ln w="36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8219" y="5270540"/>
            <a:ext cx="1311910" cy="245745"/>
          </a:xfrm>
          <a:custGeom>
            <a:avLst/>
            <a:gdLst/>
            <a:ahLst/>
            <a:cxnLst/>
            <a:rect l="l" t="t" r="r" b="b"/>
            <a:pathLst>
              <a:path w="1311909" h="245745">
                <a:moveTo>
                  <a:pt x="0" y="122719"/>
                </a:moveTo>
                <a:lnTo>
                  <a:pt x="33428" y="83930"/>
                </a:lnTo>
                <a:lnTo>
                  <a:pt x="73188" y="66322"/>
                </a:lnTo>
                <a:lnTo>
                  <a:pt x="126512" y="50242"/>
                </a:lnTo>
                <a:lnTo>
                  <a:pt x="192051" y="35943"/>
                </a:lnTo>
                <a:lnTo>
                  <a:pt x="268453" y="23677"/>
                </a:lnTo>
                <a:lnTo>
                  <a:pt x="310307" y="18386"/>
                </a:lnTo>
                <a:lnTo>
                  <a:pt x="354370" y="13697"/>
                </a:lnTo>
                <a:lnTo>
                  <a:pt x="400474" y="9643"/>
                </a:lnTo>
                <a:lnTo>
                  <a:pt x="448450" y="6256"/>
                </a:lnTo>
                <a:lnTo>
                  <a:pt x="498130" y="3566"/>
                </a:lnTo>
                <a:lnTo>
                  <a:pt x="549345" y="1606"/>
                </a:lnTo>
                <a:lnTo>
                  <a:pt x="601926" y="406"/>
                </a:lnTo>
                <a:lnTo>
                  <a:pt x="655704" y="0"/>
                </a:lnTo>
                <a:lnTo>
                  <a:pt x="709482" y="406"/>
                </a:lnTo>
                <a:lnTo>
                  <a:pt x="762063" y="1606"/>
                </a:lnTo>
                <a:lnTo>
                  <a:pt x="813277" y="3566"/>
                </a:lnTo>
                <a:lnTo>
                  <a:pt x="862957" y="6256"/>
                </a:lnTo>
                <a:lnTo>
                  <a:pt x="910934" y="9643"/>
                </a:lnTo>
                <a:lnTo>
                  <a:pt x="957038" y="13697"/>
                </a:lnTo>
                <a:lnTo>
                  <a:pt x="1001101" y="18386"/>
                </a:lnTo>
                <a:lnTo>
                  <a:pt x="1042954" y="23677"/>
                </a:lnTo>
                <a:lnTo>
                  <a:pt x="1082429" y="29540"/>
                </a:lnTo>
                <a:lnTo>
                  <a:pt x="1153569" y="42854"/>
                </a:lnTo>
                <a:lnTo>
                  <a:pt x="1213169" y="58075"/>
                </a:lnTo>
                <a:lnTo>
                  <a:pt x="1259880" y="74951"/>
                </a:lnTo>
                <a:lnTo>
                  <a:pt x="1302826" y="102813"/>
                </a:lnTo>
                <a:lnTo>
                  <a:pt x="1311408" y="122719"/>
                </a:lnTo>
                <a:lnTo>
                  <a:pt x="1309235" y="132783"/>
                </a:lnTo>
                <a:lnTo>
                  <a:pt x="1277980" y="161507"/>
                </a:lnTo>
                <a:lnTo>
                  <a:pt x="1238220" y="179115"/>
                </a:lnTo>
                <a:lnTo>
                  <a:pt x="1184895" y="195195"/>
                </a:lnTo>
                <a:lnTo>
                  <a:pt x="1119357" y="209494"/>
                </a:lnTo>
                <a:lnTo>
                  <a:pt x="1042954" y="221760"/>
                </a:lnTo>
                <a:lnTo>
                  <a:pt x="1001101" y="227051"/>
                </a:lnTo>
                <a:lnTo>
                  <a:pt x="957038" y="231740"/>
                </a:lnTo>
                <a:lnTo>
                  <a:pt x="910934" y="235794"/>
                </a:lnTo>
                <a:lnTo>
                  <a:pt x="862957" y="239181"/>
                </a:lnTo>
                <a:lnTo>
                  <a:pt x="813277" y="241871"/>
                </a:lnTo>
                <a:lnTo>
                  <a:pt x="762063" y="243831"/>
                </a:lnTo>
                <a:lnTo>
                  <a:pt x="709482" y="245031"/>
                </a:lnTo>
                <a:lnTo>
                  <a:pt x="655704" y="245438"/>
                </a:lnTo>
                <a:lnTo>
                  <a:pt x="601926" y="245031"/>
                </a:lnTo>
                <a:lnTo>
                  <a:pt x="549345" y="243831"/>
                </a:lnTo>
                <a:lnTo>
                  <a:pt x="498130" y="241871"/>
                </a:lnTo>
                <a:lnTo>
                  <a:pt x="448450" y="239181"/>
                </a:lnTo>
                <a:lnTo>
                  <a:pt x="400474" y="235794"/>
                </a:lnTo>
                <a:lnTo>
                  <a:pt x="354370" y="231740"/>
                </a:lnTo>
                <a:lnTo>
                  <a:pt x="310307" y="227051"/>
                </a:lnTo>
                <a:lnTo>
                  <a:pt x="268453" y="221760"/>
                </a:lnTo>
                <a:lnTo>
                  <a:pt x="228978" y="215897"/>
                </a:lnTo>
                <a:lnTo>
                  <a:pt x="157839" y="202583"/>
                </a:lnTo>
                <a:lnTo>
                  <a:pt x="98239" y="187362"/>
                </a:lnTo>
                <a:lnTo>
                  <a:pt x="51528" y="170486"/>
                </a:lnTo>
                <a:lnTo>
                  <a:pt x="8582" y="142624"/>
                </a:lnTo>
                <a:lnTo>
                  <a:pt x="0" y="122719"/>
                </a:lnTo>
                <a:close/>
              </a:path>
            </a:pathLst>
          </a:custGeom>
          <a:ln w="36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82375" y="5262843"/>
            <a:ext cx="1276350" cy="0"/>
          </a:xfrm>
          <a:custGeom>
            <a:avLst/>
            <a:gdLst/>
            <a:ahLst/>
            <a:cxnLst/>
            <a:rect l="l" t="t" r="r" b="b"/>
            <a:pathLst>
              <a:path w="1276350">
                <a:moveTo>
                  <a:pt x="0" y="0"/>
                </a:moveTo>
                <a:lnTo>
                  <a:pt x="1275965" y="1"/>
                </a:lnTo>
              </a:path>
            </a:pathLst>
          </a:custGeom>
          <a:ln w="365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3888" y="5270540"/>
            <a:ext cx="1276350" cy="0"/>
          </a:xfrm>
          <a:custGeom>
            <a:avLst/>
            <a:gdLst/>
            <a:ahLst/>
            <a:cxnLst/>
            <a:rect l="l" t="t" r="r" b="b"/>
            <a:pathLst>
              <a:path w="1276350">
                <a:moveTo>
                  <a:pt x="0" y="0"/>
                </a:moveTo>
                <a:lnTo>
                  <a:pt x="1275965" y="1"/>
                </a:lnTo>
              </a:path>
            </a:pathLst>
          </a:custGeom>
          <a:ln w="365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62067" y="6653962"/>
            <a:ext cx="1638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222222"/>
                </a:solidFill>
                <a:latin typeface="Gill Sans Light"/>
                <a:cs typeface="Gill Sans Light"/>
              </a:rPr>
              <a:t>14</a:t>
            </a:r>
            <a:endParaRPr sz="105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386" y="1185357"/>
            <a:ext cx="8736965" cy="4842510"/>
          </a:xfrm>
          <a:custGeom>
            <a:avLst/>
            <a:gdLst/>
            <a:ahLst/>
            <a:cxnLst/>
            <a:rect l="l" t="t" r="r" b="b"/>
            <a:pathLst>
              <a:path w="8736965" h="4842510">
                <a:moveTo>
                  <a:pt x="0" y="0"/>
                </a:moveTo>
                <a:lnTo>
                  <a:pt x="8736622" y="0"/>
                </a:lnTo>
                <a:lnTo>
                  <a:pt x="8736622" y="4841925"/>
                </a:lnTo>
                <a:lnTo>
                  <a:pt x="0" y="4841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965" y="1936677"/>
            <a:ext cx="1265555" cy="3340100"/>
          </a:xfrm>
          <a:custGeom>
            <a:avLst/>
            <a:gdLst/>
            <a:ahLst/>
            <a:cxnLst/>
            <a:rect l="l" t="t" r="r" b="b"/>
            <a:pathLst>
              <a:path w="1265555" h="3340100">
                <a:moveTo>
                  <a:pt x="987179" y="2311400"/>
                </a:moveTo>
                <a:lnTo>
                  <a:pt x="691413" y="2311400"/>
                </a:lnTo>
                <a:lnTo>
                  <a:pt x="697953" y="2349500"/>
                </a:lnTo>
                <a:lnTo>
                  <a:pt x="710209" y="2400300"/>
                </a:lnTo>
                <a:lnTo>
                  <a:pt x="724103" y="2463800"/>
                </a:lnTo>
                <a:lnTo>
                  <a:pt x="739635" y="2539999"/>
                </a:lnTo>
                <a:lnTo>
                  <a:pt x="753529" y="2603499"/>
                </a:lnTo>
                <a:lnTo>
                  <a:pt x="765784" y="2666999"/>
                </a:lnTo>
                <a:lnTo>
                  <a:pt x="774776" y="2717799"/>
                </a:lnTo>
                <a:lnTo>
                  <a:pt x="778052" y="2743199"/>
                </a:lnTo>
                <a:lnTo>
                  <a:pt x="781316" y="2793999"/>
                </a:lnTo>
                <a:lnTo>
                  <a:pt x="788670" y="2882899"/>
                </a:lnTo>
                <a:lnTo>
                  <a:pt x="793572" y="2959099"/>
                </a:lnTo>
                <a:lnTo>
                  <a:pt x="797661" y="2997199"/>
                </a:lnTo>
                <a:lnTo>
                  <a:pt x="821359" y="3047999"/>
                </a:lnTo>
                <a:lnTo>
                  <a:pt x="819734" y="3060699"/>
                </a:lnTo>
                <a:lnTo>
                  <a:pt x="816457" y="3136899"/>
                </a:lnTo>
                <a:lnTo>
                  <a:pt x="822998" y="3174999"/>
                </a:lnTo>
                <a:lnTo>
                  <a:pt x="831989" y="3187699"/>
                </a:lnTo>
                <a:lnTo>
                  <a:pt x="840981" y="3187699"/>
                </a:lnTo>
                <a:lnTo>
                  <a:pt x="851598" y="3200399"/>
                </a:lnTo>
                <a:lnTo>
                  <a:pt x="901458" y="3200399"/>
                </a:lnTo>
                <a:lnTo>
                  <a:pt x="919441" y="3213099"/>
                </a:lnTo>
                <a:lnTo>
                  <a:pt x="941501" y="3225799"/>
                </a:lnTo>
                <a:lnTo>
                  <a:pt x="955395" y="3238499"/>
                </a:lnTo>
                <a:lnTo>
                  <a:pt x="966025" y="3251199"/>
                </a:lnTo>
                <a:lnTo>
                  <a:pt x="975017" y="3263900"/>
                </a:lnTo>
                <a:lnTo>
                  <a:pt x="979919" y="3276600"/>
                </a:lnTo>
                <a:lnTo>
                  <a:pt x="987272" y="3289300"/>
                </a:lnTo>
                <a:lnTo>
                  <a:pt x="995438" y="3302000"/>
                </a:lnTo>
                <a:lnTo>
                  <a:pt x="1009332" y="3302000"/>
                </a:lnTo>
                <a:lnTo>
                  <a:pt x="1042847" y="3327400"/>
                </a:lnTo>
                <a:lnTo>
                  <a:pt x="1073899" y="3340100"/>
                </a:lnTo>
                <a:lnTo>
                  <a:pt x="1227556" y="3340100"/>
                </a:lnTo>
                <a:lnTo>
                  <a:pt x="1241450" y="3327400"/>
                </a:lnTo>
                <a:lnTo>
                  <a:pt x="1246352" y="3314700"/>
                </a:lnTo>
                <a:lnTo>
                  <a:pt x="1244714" y="3302000"/>
                </a:lnTo>
                <a:lnTo>
                  <a:pt x="1239812" y="3289300"/>
                </a:lnTo>
                <a:lnTo>
                  <a:pt x="1230820" y="3276600"/>
                </a:lnTo>
                <a:lnTo>
                  <a:pt x="1220190" y="3251199"/>
                </a:lnTo>
                <a:lnTo>
                  <a:pt x="1206296" y="3238499"/>
                </a:lnTo>
                <a:lnTo>
                  <a:pt x="1187500" y="3225799"/>
                </a:lnTo>
                <a:lnTo>
                  <a:pt x="1162989" y="3200399"/>
                </a:lnTo>
                <a:lnTo>
                  <a:pt x="1131112" y="3187699"/>
                </a:lnTo>
                <a:lnTo>
                  <a:pt x="1095146" y="3162299"/>
                </a:lnTo>
                <a:lnTo>
                  <a:pt x="1087793" y="3149599"/>
                </a:lnTo>
                <a:lnTo>
                  <a:pt x="1081265" y="3136899"/>
                </a:lnTo>
                <a:lnTo>
                  <a:pt x="1073899" y="3124199"/>
                </a:lnTo>
                <a:lnTo>
                  <a:pt x="1065733" y="3111499"/>
                </a:lnTo>
                <a:lnTo>
                  <a:pt x="1058379" y="3098799"/>
                </a:lnTo>
                <a:lnTo>
                  <a:pt x="1051013" y="3073399"/>
                </a:lnTo>
                <a:lnTo>
                  <a:pt x="1041209" y="3047999"/>
                </a:lnTo>
                <a:lnTo>
                  <a:pt x="1035494" y="3009899"/>
                </a:lnTo>
                <a:lnTo>
                  <a:pt x="1032217" y="2984499"/>
                </a:lnTo>
                <a:lnTo>
                  <a:pt x="1028954" y="2946399"/>
                </a:lnTo>
                <a:lnTo>
                  <a:pt x="1023226" y="2933699"/>
                </a:lnTo>
                <a:lnTo>
                  <a:pt x="1016698" y="2908299"/>
                </a:lnTo>
                <a:lnTo>
                  <a:pt x="1006068" y="2882899"/>
                </a:lnTo>
                <a:lnTo>
                  <a:pt x="997077" y="2832099"/>
                </a:lnTo>
                <a:lnTo>
                  <a:pt x="993813" y="2781299"/>
                </a:lnTo>
                <a:lnTo>
                  <a:pt x="995438" y="2730499"/>
                </a:lnTo>
                <a:lnTo>
                  <a:pt x="997077" y="2666999"/>
                </a:lnTo>
                <a:lnTo>
                  <a:pt x="1001166" y="2603499"/>
                </a:lnTo>
                <a:lnTo>
                  <a:pt x="1001166" y="2578099"/>
                </a:lnTo>
                <a:lnTo>
                  <a:pt x="987179" y="2311400"/>
                </a:lnTo>
                <a:close/>
              </a:path>
              <a:path w="1265555" h="3340100">
                <a:moveTo>
                  <a:pt x="471563" y="3251199"/>
                </a:moveTo>
                <a:lnTo>
                  <a:pt x="400469" y="3251199"/>
                </a:lnTo>
                <a:lnTo>
                  <a:pt x="426618" y="3263900"/>
                </a:lnTo>
                <a:lnTo>
                  <a:pt x="460946" y="3263900"/>
                </a:lnTo>
                <a:lnTo>
                  <a:pt x="471563" y="3251199"/>
                </a:lnTo>
                <a:close/>
              </a:path>
              <a:path w="1265555" h="3340100">
                <a:moveTo>
                  <a:pt x="1007021" y="1892300"/>
                </a:moveTo>
                <a:lnTo>
                  <a:pt x="229654" y="1892300"/>
                </a:lnTo>
                <a:lnTo>
                  <a:pt x="219024" y="2209800"/>
                </a:lnTo>
                <a:lnTo>
                  <a:pt x="269697" y="2235200"/>
                </a:lnTo>
                <a:lnTo>
                  <a:pt x="272973" y="2260600"/>
                </a:lnTo>
                <a:lnTo>
                  <a:pt x="272973" y="2273300"/>
                </a:lnTo>
                <a:lnTo>
                  <a:pt x="271335" y="2286000"/>
                </a:lnTo>
                <a:lnTo>
                  <a:pt x="268058" y="2451100"/>
                </a:lnTo>
                <a:lnTo>
                  <a:pt x="266433" y="2628899"/>
                </a:lnTo>
                <a:lnTo>
                  <a:pt x="266433" y="2768599"/>
                </a:lnTo>
                <a:lnTo>
                  <a:pt x="272973" y="2844799"/>
                </a:lnTo>
                <a:lnTo>
                  <a:pt x="285229" y="2857499"/>
                </a:lnTo>
                <a:lnTo>
                  <a:pt x="292582" y="2870199"/>
                </a:lnTo>
                <a:lnTo>
                  <a:pt x="295846" y="2882899"/>
                </a:lnTo>
                <a:lnTo>
                  <a:pt x="295846" y="2895599"/>
                </a:lnTo>
                <a:lnTo>
                  <a:pt x="309753" y="2959099"/>
                </a:lnTo>
                <a:lnTo>
                  <a:pt x="313016" y="2959099"/>
                </a:lnTo>
                <a:lnTo>
                  <a:pt x="318731" y="2984499"/>
                </a:lnTo>
                <a:lnTo>
                  <a:pt x="325272" y="3009899"/>
                </a:lnTo>
                <a:lnTo>
                  <a:pt x="329361" y="3047999"/>
                </a:lnTo>
                <a:lnTo>
                  <a:pt x="325272" y="3073399"/>
                </a:lnTo>
                <a:lnTo>
                  <a:pt x="320370" y="3098799"/>
                </a:lnTo>
                <a:lnTo>
                  <a:pt x="317106" y="3136899"/>
                </a:lnTo>
                <a:lnTo>
                  <a:pt x="317106" y="3162299"/>
                </a:lnTo>
                <a:lnTo>
                  <a:pt x="318731" y="3174999"/>
                </a:lnTo>
                <a:lnTo>
                  <a:pt x="334264" y="3213099"/>
                </a:lnTo>
                <a:lnTo>
                  <a:pt x="375945" y="3251199"/>
                </a:lnTo>
                <a:lnTo>
                  <a:pt x="480555" y="3251199"/>
                </a:lnTo>
                <a:lnTo>
                  <a:pt x="487095" y="3238499"/>
                </a:lnTo>
                <a:lnTo>
                  <a:pt x="491185" y="3225799"/>
                </a:lnTo>
                <a:lnTo>
                  <a:pt x="496087" y="3213099"/>
                </a:lnTo>
                <a:lnTo>
                  <a:pt x="499351" y="3174999"/>
                </a:lnTo>
                <a:lnTo>
                  <a:pt x="491185" y="3124199"/>
                </a:lnTo>
                <a:lnTo>
                  <a:pt x="480555" y="3086099"/>
                </a:lnTo>
                <a:lnTo>
                  <a:pt x="474840" y="3060699"/>
                </a:lnTo>
                <a:lnTo>
                  <a:pt x="471563" y="3060699"/>
                </a:lnTo>
                <a:lnTo>
                  <a:pt x="466661" y="3022599"/>
                </a:lnTo>
                <a:lnTo>
                  <a:pt x="465023" y="2997199"/>
                </a:lnTo>
                <a:lnTo>
                  <a:pt x="473202" y="2971799"/>
                </a:lnTo>
                <a:lnTo>
                  <a:pt x="483831" y="2933699"/>
                </a:lnTo>
                <a:lnTo>
                  <a:pt x="485457" y="2844799"/>
                </a:lnTo>
                <a:lnTo>
                  <a:pt x="482193" y="2755899"/>
                </a:lnTo>
                <a:lnTo>
                  <a:pt x="480555" y="2717799"/>
                </a:lnTo>
                <a:lnTo>
                  <a:pt x="487095" y="2692399"/>
                </a:lnTo>
                <a:lnTo>
                  <a:pt x="500989" y="2641599"/>
                </a:lnTo>
                <a:lnTo>
                  <a:pt x="514883" y="2565399"/>
                </a:lnTo>
                <a:lnTo>
                  <a:pt x="523875" y="2514599"/>
                </a:lnTo>
                <a:lnTo>
                  <a:pt x="527138" y="2463800"/>
                </a:lnTo>
                <a:lnTo>
                  <a:pt x="534492" y="2400300"/>
                </a:lnTo>
                <a:lnTo>
                  <a:pt x="539407" y="2336800"/>
                </a:lnTo>
                <a:lnTo>
                  <a:pt x="541032" y="2311400"/>
                </a:lnTo>
                <a:lnTo>
                  <a:pt x="987179" y="2311400"/>
                </a:lnTo>
                <a:lnTo>
                  <a:pt x="983183" y="2235200"/>
                </a:lnTo>
                <a:lnTo>
                  <a:pt x="1044486" y="2209800"/>
                </a:lnTo>
                <a:lnTo>
                  <a:pt x="1007021" y="1892300"/>
                </a:lnTo>
                <a:close/>
              </a:path>
              <a:path w="1265555" h="3340100">
                <a:moveTo>
                  <a:pt x="210858" y="1905000"/>
                </a:moveTo>
                <a:lnTo>
                  <a:pt x="183070" y="1905000"/>
                </a:lnTo>
                <a:lnTo>
                  <a:pt x="195325" y="1917700"/>
                </a:lnTo>
                <a:lnTo>
                  <a:pt x="210858" y="1905000"/>
                </a:lnTo>
                <a:close/>
              </a:path>
              <a:path w="1265555" h="3340100">
                <a:moveTo>
                  <a:pt x="787031" y="495299"/>
                </a:moveTo>
                <a:lnTo>
                  <a:pt x="415988" y="495299"/>
                </a:lnTo>
                <a:lnTo>
                  <a:pt x="405371" y="507999"/>
                </a:lnTo>
                <a:lnTo>
                  <a:pt x="389839" y="520699"/>
                </a:lnTo>
                <a:lnTo>
                  <a:pt x="371043" y="520699"/>
                </a:lnTo>
                <a:lnTo>
                  <a:pt x="337527" y="533399"/>
                </a:lnTo>
                <a:lnTo>
                  <a:pt x="300761" y="546099"/>
                </a:lnTo>
                <a:lnTo>
                  <a:pt x="264794" y="571499"/>
                </a:lnTo>
                <a:lnTo>
                  <a:pt x="228015" y="584199"/>
                </a:lnTo>
                <a:lnTo>
                  <a:pt x="195325" y="596899"/>
                </a:lnTo>
                <a:lnTo>
                  <a:pt x="166725" y="622299"/>
                </a:lnTo>
                <a:lnTo>
                  <a:pt x="144653" y="634999"/>
                </a:lnTo>
                <a:lnTo>
                  <a:pt x="130759" y="647699"/>
                </a:lnTo>
                <a:lnTo>
                  <a:pt x="121767" y="660399"/>
                </a:lnTo>
                <a:lnTo>
                  <a:pt x="100520" y="711199"/>
                </a:lnTo>
                <a:lnTo>
                  <a:pt x="92354" y="736599"/>
                </a:lnTo>
                <a:lnTo>
                  <a:pt x="83362" y="761999"/>
                </a:lnTo>
                <a:lnTo>
                  <a:pt x="76822" y="800099"/>
                </a:lnTo>
                <a:lnTo>
                  <a:pt x="69468" y="838199"/>
                </a:lnTo>
                <a:lnTo>
                  <a:pt x="66192" y="863599"/>
                </a:lnTo>
                <a:lnTo>
                  <a:pt x="62928" y="901699"/>
                </a:lnTo>
                <a:lnTo>
                  <a:pt x="55575" y="939799"/>
                </a:lnTo>
                <a:lnTo>
                  <a:pt x="43306" y="977899"/>
                </a:lnTo>
                <a:lnTo>
                  <a:pt x="26149" y="1015999"/>
                </a:lnTo>
                <a:lnTo>
                  <a:pt x="10617" y="1041399"/>
                </a:lnTo>
                <a:lnTo>
                  <a:pt x="3263" y="1066799"/>
                </a:lnTo>
                <a:lnTo>
                  <a:pt x="3263" y="1092199"/>
                </a:lnTo>
                <a:lnTo>
                  <a:pt x="10617" y="1117599"/>
                </a:lnTo>
                <a:lnTo>
                  <a:pt x="17157" y="1155699"/>
                </a:lnTo>
                <a:lnTo>
                  <a:pt x="17157" y="1181099"/>
                </a:lnTo>
                <a:lnTo>
                  <a:pt x="3263" y="1193799"/>
                </a:lnTo>
                <a:lnTo>
                  <a:pt x="0" y="1206499"/>
                </a:lnTo>
                <a:lnTo>
                  <a:pt x="6540" y="1231899"/>
                </a:lnTo>
                <a:lnTo>
                  <a:pt x="17157" y="1257299"/>
                </a:lnTo>
                <a:lnTo>
                  <a:pt x="26149" y="1282699"/>
                </a:lnTo>
                <a:lnTo>
                  <a:pt x="41681" y="1371599"/>
                </a:lnTo>
                <a:lnTo>
                  <a:pt x="53936" y="1498599"/>
                </a:lnTo>
                <a:lnTo>
                  <a:pt x="62928" y="1600199"/>
                </a:lnTo>
                <a:lnTo>
                  <a:pt x="64566" y="1650999"/>
                </a:lnTo>
                <a:lnTo>
                  <a:pt x="116865" y="1663699"/>
                </a:lnTo>
                <a:lnTo>
                  <a:pt x="121767" y="1701800"/>
                </a:lnTo>
                <a:lnTo>
                  <a:pt x="116865" y="1752600"/>
                </a:lnTo>
                <a:lnTo>
                  <a:pt x="106248" y="1778000"/>
                </a:lnTo>
                <a:lnTo>
                  <a:pt x="104609" y="1803400"/>
                </a:lnTo>
                <a:lnTo>
                  <a:pt x="106248" y="1803400"/>
                </a:lnTo>
                <a:lnTo>
                  <a:pt x="116865" y="1816100"/>
                </a:lnTo>
                <a:lnTo>
                  <a:pt x="129133" y="1841500"/>
                </a:lnTo>
                <a:lnTo>
                  <a:pt x="144653" y="1854200"/>
                </a:lnTo>
                <a:lnTo>
                  <a:pt x="160185" y="1879600"/>
                </a:lnTo>
                <a:lnTo>
                  <a:pt x="172440" y="1892300"/>
                </a:lnTo>
                <a:lnTo>
                  <a:pt x="180619" y="1905000"/>
                </a:lnTo>
                <a:lnTo>
                  <a:pt x="224751" y="1905000"/>
                </a:lnTo>
                <a:lnTo>
                  <a:pt x="229654" y="1892300"/>
                </a:lnTo>
                <a:lnTo>
                  <a:pt x="1007021" y="1892300"/>
                </a:lnTo>
                <a:lnTo>
                  <a:pt x="999528" y="1828800"/>
                </a:lnTo>
                <a:lnTo>
                  <a:pt x="971740" y="1536699"/>
                </a:lnTo>
                <a:lnTo>
                  <a:pt x="962748" y="1409699"/>
                </a:lnTo>
                <a:lnTo>
                  <a:pt x="1001166" y="1384299"/>
                </a:lnTo>
                <a:lnTo>
                  <a:pt x="1098423" y="1358899"/>
                </a:lnTo>
                <a:lnTo>
                  <a:pt x="1103325" y="1358899"/>
                </a:lnTo>
                <a:lnTo>
                  <a:pt x="1117219" y="1346199"/>
                </a:lnTo>
                <a:lnTo>
                  <a:pt x="1138466" y="1333499"/>
                </a:lnTo>
                <a:lnTo>
                  <a:pt x="1187500" y="1282699"/>
                </a:lnTo>
                <a:lnTo>
                  <a:pt x="1213662" y="1257299"/>
                </a:lnTo>
                <a:lnTo>
                  <a:pt x="1234084" y="1231899"/>
                </a:lnTo>
                <a:lnTo>
                  <a:pt x="1251254" y="1206499"/>
                </a:lnTo>
                <a:lnTo>
                  <a:pt x="1261872" y="1168399"/>
                </a:lnTo>
                <a:lnTo>
                  <a:pt x="1265148" y="1142999"/>
                </a:lnTo>
                <a:lnTo>
                  <a:pt x="1261872" y="1117599"/>
                </a:lnTo>
                <a:lnTo>
                  <a:pt x="1255344" y="1092199"/>
                </a:lnTo>
                <a:lnTo>
                  <a:pt x="1244714" y="1079499"/>
                </a:lnTo>
                <a:lnTo>
                  <a:pt x="1235722" y="1066799"/>
                </a:lnTo>
                <a:lnTo>
                  <a:pt x="1230820" y="1054099"/>
                </a:lnTo>
                <a:lnTo>
                  <a:pt x="1230820" y="1028699"/>
                </a:lnTo>
                <a:lnTo>
                  <a:pt x="1227556" y="1015999"/>
                </a:lnTo>
                <a:lnTo>
                  <a:pt x="1221828" y="1015999"/>
                </a:lnTo>
                <a:lnTo>
                  <a:pt x="1185875" y="977899"/>
                </a:lnTo>
                <a:lnTo>
                  <a:pt x="1185875" y="952499"/>
                </a:lnTo>
                <a:lnTo>
                  <a:pt x="1181785" y="927099"/>
                </a:lnTo>
                <a:lnTo>
                  <a:pt x="1175245" y="914399"/>
                </a:lnTo>
                <a:lnTo>
                  <a:pt x="1162989" y="914399"/>
                </a:lnTo>
                <a:lnTo>
                  <a:pt x="1153998" y="901699"/>
                </a:lnTo>
                <a:lnTo>
                  <a:pt x="1149096" y="876299"/>
                </a:lnTo>
                <a:lnTo>
                  <a:pt x="1143368" y="863599"/>
                </a:lnTo>
                <a:lnTo>
                  <a:pt x="1140104" y="838199"/>
                </a:lnTo>
                <a:lnTo>
                  <a:pt x="1135202" y="825499"/>
                </a:lnTo>
                <a:lnTo>
                  <a:pt x="1126210" y="800099"/>
                </a:lnTo>
                <a:lnTo>
                  <a:pt x="1112316" y="774699"/>
                </a:lnTo>
                <a:lnTo>
                  <a:pt x="1091069" y="749299"/>
                </a:lnTo>
                <a:lnTo>
                  <a:pt x="1079627" y="736599"/>
                </a:lnTo>
                <a:lnTo>
                  <a:pt x="1067358" y="711199"/>
                </a:lnTo>
                <a:lnTo>
                  <a:pt x="1055103" y="698499"/>
                </a:lnTo>
                <a:lnTo>
                  <a:pt x="1046111" y="685799"/>
                </a:lnTo>
                <a:lnTo>
                  <a:pt x="1039583" y="673099"/>
                </a:lnTo>
                <a:lnTo>
                  <a:pt x="1035494" y="673099"/>
                </a:lnTo>
                <a:lnTo>
                  <a:pt x="1032217" y="660399"/>
                </a:lnTo>
                <a:lnTo>
                  <a:pt x="1027315" y="647699"/>
                </a:lnTo>
                <a:lnTo>
                  <a:pt x="1019962" y="609599"/>
                </a:lnTo>
                <a:lnTo>
                  <a:pt x="1015060" y="596899"/>
                </a:lnTo>
                <a:lnTo>
                  <a:pt x="1009332" y="584199"/>
                </a:lnTo>
                <a:lnTo>
                  <a:pt x="1001166" y="584199"/>
                </a:lnTo>
                <a:lnTo>
                  <a:pt x="990536" y="571499"/>
                </a:lnTo>
                <a:lnTo>
                  <a:pt x="964387" y="571499"/>
                </a:lnTo>
                <a:lnTo>
                  <a:pt x="945591" y="558799"/>
                </a:lnTo>
                <a:lnTo>
                  <a:pt x="924344" y="558799"/>
                </a:lnTo>
                <a:lnTo>
                  <a:pt x="916990" y="546099"/>
                </a:lnTo>
                <a:lnTo>
                  <a:pt x="903097" y="546099"/>
                </a:lnTo>
                <a:lnTo>
                  <a:pt x="882662" y="533399"/>
                </a:lnTo>
                <a:lnTo>
                  <a:pt x="858138" y="533399"/>
                </a:lnTo>
                <a:lnTo>
                  <a:pt x="833628" y="520699"/>
                </a:lnTo>
                <a:lnTo>
                  <a:pt x="807466" y="507999"/>
                </a:lnTo>
                <a:lnTo>
                  <a:pt x="787031" y="495299"/>
                </a:lnTo>
                <a:close/>
              </a:path>
              <a:path w="1265555" h="3340100">
                <a:moveTo>
                  <a:pt x="621131" y="12700"/>
                </a:moveTo>
                <a:lnTo>
                  <a:pt x="503440" y="12700"/>
                </a:lnTo>
                <a:lnTo>
                  <a:pt x="491185" y="25400"/>
                </a:lnTo>
                <a:lnTo>
                  <a:pt x="478917" y="25400"/>
                </a:lnTo>
                <a:lnTo>
                  <a:pt x="451129" y="50799"/>
                </a:lnTo>
                <a:lnTo>
                  <a:pt x="438873" y="63499"/>
                </a:lnTo>
                <a:lnTo>
                  <a:pt x="428256" y="76199"/>
                </a:lnTo>
                <a:lnTo>
                  <a:pt x="419265" y="101599"/>
                </a:lnTo>
                <a:lnTo>
                  <a:pt x="411086" y="114299"/>
                </a:lnTo>
                <a:lnTo>
                  <a:pt x="405371" y="139699"/>
                </a:lnTo>
                <a:lnTo>
                  <a:pt x="402094" y="139699"/>
                </a:lnTo>
                <a:lnTo>
                  <a:pt x="400469" y="152399"/>
                </a:lnTo>
                <a:lnTo>
                  <a:pt x="397192" y="165099"/>
                </a:lnTo>
                <a:lnTo>
                  <a:pt x="389839" y="190499"/>
                </a:lnTo>
                <a:lnTo>
                  <a:pt x="383298" y="215899"/>
                </a:lnTo>
                <a:lnTo>
                  <a:pt x="380847" y="228599"/>
                </a:lnTo>
                <a:lnTo>
                  <a:pt x="386575" y="241299"/>
                </a:lnTo>
                <a:lnTo>
                  <a:pt x="405371" y="241299"/>
                </a:lnTo>
                <a:lnTo>
                  <a:pt x="389839" y="266699"/>
                </a:lnTo>
                <a:lnTo>
                  <a:pt x="391477" y="279399"/>
                </a:lnTo>
                <a:lnTo>
                  <a:pt x="397192" y="304799"/>
                </a:lnTo>
                <a:lnTo>
                  <a:pt x="403733" y="330199"/>
                </a:lnTo>
                <a:lnTo>
                  <a:pt x="409447" y="342899"/>
                </a:lnTo>
                <a:lnTo>
                  <a:pt x="414362" y="355599"/>
                </a:lnTo>
                <a:lnTo>
                  <a:pt x="423354" y="355599"/>
                </a:lnTo>
                <a:lnTo>
                  <a:pt x="431520" y="368299"/>
                </a:lnTo>
                <a:lnTo>
                  <a:pt x="434797" y="368299"/>
                </a:lnTo>
                <a:lnTo>
                  <a:pt x="448678" y="431799"/>
                </a:lnTo>
                <a:lnTo>
                  <a:pt x="456044" y="469899"/>
                </a:lnTo>
                <a:lnTo>
                  <a:pt x="451129" y="469899"/>
                </a:lnTo>
                <a:lnTo>
                  <a:pt x="440512" y="482599"/>
                </a:lnTo>
                <a:lnTo>
                  <a:pt x="426618" y="495299"/>
                </a:lnTo>
                <a:lnTo>
                  <a:pt x="771512" y="495299"/>
                </a:lnTo>
                <a:lnTo>
                  <a:pt x="711847" y="482599"/>
                </a:lnTo>
                <a:lnTo>
                  <a:pt x="673442" y="457199"/>
                </a:lnTo>
                <a:lnTo>
                  <a:pt x="682421" y="380999"/>
                </a:lnTo>
                <a:lnTo>
                  <a:pt x="688962" y="380999"/>
                </a:lnTo>
                <a:lnTo>
                  <a:pt x="696315" y="368299"/>
                </a:lnTo>
                <a:lnTo>
                  <a:pt x="701230" y="355599"/>
                </a:lnTo>
                <a:lnTo>
                  <a:pt x="708583" y="342899"/>
                </a:lnTo>
                <a:lnTo>
                  <a:pt x="719201" y="317499"/>
                </a:lnTo>
                <a:lnTo>
                  <a:pt x="729005" y="279399"/>
                </a:lnTo>
                <a:lnTo>
                  <a:pt x="717562" y="266699"/>
                </a:lnTo>
                <a:lnTo>
                  <a:pt x="722477" y="266699"/>
                </a:lnTo>
                <a:lnTo>
                  <a:pt x="731469" y="253999"/>
                </a:lnTo>
                <a:lnTo>
                  <a:pt x="741273" y="253999"/>
                </a:lnTo>
                <a:lnTo>
                  <a:pt x="746988" y="241299"/>
                </a:lnTo>
                <a:lnTo>
                  <a:pt x="745350" y="228599"/>
                </a:lnTo>
                <a:lnTo>
                  <a:pt x="741273" y="215899"/>
                </a:lnTo>
                <a:lnTo>
                  <a:pt x="736371" y="190499"/>
                </a:lnTo>
                <a:lnTo>
                  <a:pt x="720839" y="126999"/>
                </a:lnTo>
                <a:lnTo>
                  <a:pt x="694690" y="76199"/>
                </a:lnTo>
                <a:lnTo>
                  <a:pt x="656272" y="38100"/>
                </a:lnTo>
                <a:lnTo>
                  <a:pt x="639114" y="25400"/>
                </a:lnTo>
                <a:lnTo>
                  <a:pt x="621131" y="12700"/>
                </a:lnTo>
                <a:close/>
              </a:path>
              <a:path w="1265555" h="3340100">
                <a:moveTo>
                  <a:pt x="581088" y="0"/>
                </a:moveTo>
                <a:lnTo>
                  <a:pt x="537768" y="0"/>
                </a:lnTo>
                <a:lnTo>
                  <a:pt x="527138" y="12700"/>
                </a:lnTo>
                <a:lnTo>
                  <a:pt x="602335" y="12700"/>
                </a:lnTo>
                <a:lnTo>
                  <a:pt x="581088" y="0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963" y="1934126"/>
            <a:ext cx="1264920" cy="3343910"/>
          </a:xfrm>
          <a:custGeom>
            <a:avLst/>
            <a:gdLst/>
            <a:ahLst/>
            <a:cxnLst/>
            <a:rect l="l" t="t" r="r" b="b"/>
            <a:pathLst>
              <a:path w="1264920" h="3343910">
                <a:moveTo>
                  <a:pt x="1244087" y="3298795"/>
                </a:moveTo>
                <a:lnTo>
                  <a:pt x="1219581" y="3254636"/>
                </a:lnTo>
                <a:lnTo>
                  <a:pt x="1186906" y="3221926"/>
                </a:lnTo>
                <a:lnTo>
                  <a:pt x="1130542" y="3180221"/>
                </a:lnTo>
                <a:lnTo>
                  <a:pt x="1094600" y="3154053"/>
                </a:lnTo>
                <a:lnTo>
                  <a:pt x="1065193" y="3108259"/>
                </a:lnTo>
                <a:lnTo>
                  <a:pt x="1045588" y="3058376"/>
                </a:lnTo>
                <a:lnTo>
                  <a:pt x="1034969" y="3006040"/>
                </a:lnTo>
                <a:lnTo>
                  <a:pt x="1031702" y="2976602"/>
                </a:lnTo>
                <a:lnTo>
                  <a:pt x="1028434" y="2948798"/>
                </a:lnTo>
                <a:lnTo>
                  <a:pt x="1022716" y="2927537"/>
                </a:lnTo>
                <a:lnTo>
                  <a:pt x="1016181" y="2906275"/>
                </a:lnTo>
                <a:lnTo>
                  <a:pt x="1005562" y="2875200"/>
                </a:lnTo>
                <a:lnTo>
                  <a:pt x="996577" y="2833496"/>
                </a:lnTo>
                <a:lnTo>
                  <a:pt x="993309" y="2776254"/>
                </a:lnTo>
                <a:lnTo>
                  <a:pt x="994943" y="2730460"/>
                </a:lnTo>
                <a:lnTo>
                  <a:pt x="996577" y="2660951"/>
                </a:lnTo>
                <a:lnTo>
                  <a:pt x="1000661" y="2600438"/>
                </a:lnTo>
                <a:lnTo>
                  <a:pt x="1000661" y="2572634"/>
                </a:lnTo>
                <a:lnTo>
                  <a:pt x="982690" y="2232451"/>
                </a:lnTo>
                <a:lnTo>
                  <a:pt x="1043955" y="2208736"/>
                </a:lnTo>
                <a:lnTo>
                  <a:pt x="999027" y="1828484"/>
                </a:lnTo>
                <a:lnTo>
                  <a:pt x="971254" y="1527552"/>
                </a:lnTo>
                <a:lnTo>
                  <a:pt x="962268" y="1409797"/>
                </a:lnTo>
                <a:lnTo>
                  <a:pt x="1000661" y="1377905"/>
                </a:lnTo>
                <a:lnTo>
                  <a:pt x="1097868" y="1356644"/>
                </a:lnTo>
                <a:lnTo>
                  <a:pt x="1102769" y="1353372"/>
                </a:lnTo>
                <a:lnTo>
                  <a:pt x="1116656" y="1342742"/>
                </a:lnTo>
                <a:lnTo>
                  <a:pt x="1137894" y="1327204"/>
                </a:lnTo>
                <a:lnTo>
                  <a:pt x="1162401" y="1305943"/>
                </a:lnTo>
                <a:lnTo>
                  <a:pt x="1213046" y="1256060"/>
                </a:lnTo>
                <a:lnTo>
                  <a:pt x="1250622" y="1200453"/>
                </a:lnTo>
                <a:lnTo>
                  <a:pt x="1264509" y="1137487"/>
                </a:lnTo>
                <a:lnTo>
                  <a:pt x="1261241" y="1112954"/>
                </a:lnTo>
                <a:lnTo>
                  <a:pt x="1254706" y="1094147"/>
                </a:lnTo>
                <a:lnTo>
                  <a:pt x="1244087" y="1076156"/>
                </a:lnTo>
                <a:lnTo>
                  <a:pt x="1235101" y="1062254"/>
                </a:lnTo>
                <a:lnTo>
                  <a:pt x="1230201" y="1049988"/>
                </a:lnTo>
                <a:lnTo>
                  <a:pt x="1230201" y="1037722"/>
                </a:lnTo>
                <a:lnTo>
                  <a:pt x="1230201" y="1027908"/>
                </a:lnTo>
                <a:lnTo>
                  <a:pt x="1226933" y="1017278"/>
                </a:lnTo>
                <a:lnTo>
                  <a:pt x="1221214" y="1008283"/>
                </a:lnTo>
                <a:lnTo>
                  <a:pt x="1213046" y="1000105"/>
                </a:lnTo>
                <a:lnTo>
                  <a:pt x="1204061" y="991110"/>
                </a:lnTo>
                <a:lnTo>
                  <a:pt x="1196709" y="983750"/>
                </a:lnTo>
                <a:lnTo>
                  <a:pt x="1190174" y="977208"/>
                </a:lnTo>
                <a:lnTo>
                  <a:pt x="1185273" y="972301"/>
                </a:lnTo>
                <a:lnTo>
                  <a:pt x="1185273" y="964942"/>
                </a:lnTo>
                <a:lnTo>
                  <a:pt x="1185273" y="946134"/>
                </a:lnTo>
                <a:lnTo>
                  <a:pt x="1181189" y="926508"/>
                </a:lnTo>
                <a:lnTo>
                  <a:pt x="1174653" y="914242"/>
                </a:lnTo>
                <a:lnTo>
                  <a:pt x="1162401" y="906064"/>
                </a:lnTo>
                <a:lnTo>
                  <a:pt x="1153414" y="893798"/>
                </a:lnTo>
                <a:lnTo>
                  <a:pt x="1148513" y="875807"/>
                </a:lnTo>
                <a:lnTo>
                  <a:pt x="1142796" y="858635"/>
                </a:lnTo>
                <a:lnTo>
                  <a:pt x="1139528" y="838191"/>
                </a:lnTo>
                <a:lnTo>
                  <a:pt x="1134626" y="816930"/>
                </a:lnTo>
                <a:lnTo>
                  <a:pt x="1125641" y="795668"/>
                </a:lnTo>
                <a:lnTo>
                  <a:pt x="1111755" y="776860"/>
                </a:lnTo>
                <a:lnTo>
                  <a:pt x="1101136" y="764594"/>
                </a:lnTo>
                <a:lnTo>
                  <a:pt x="1090516" y="750692"/>
                </a:lnTo>
                <a:lnTo>
                  <a:pt x="1079080" y="733519"/>
                </a:lnTo>
                <a:lnTo>
                  <a:pt x="1066827" y="713893"/>
                </a:lnTo>
                <a:lnTo>
                  <a:pt x="1054574" y="698356"/>
                </a:lnTo>
                <a:lnTo>
                  <a:pt x="1045588" y="684454"/>
                </a:lnTo>
                <a:lnTo>
                  <a:pt x="1039053" y="673824"/>
                </a:lnTo>
                <a:lnTo>
                  <a:pt x="1036603" y="670553"/>
                </a:lnTo>
                <a:lnTo>
                  <a:pt x="1034969" y="667282"/>
                </a:lnTo>
                <a:lnTo>
                  <a:pt x="1031702" y="658287"/>
                </a:lnTo>
                <a:lnTo>
                  <a:pt x="1026800" y="641113"/>
                </a:lnTo>
                <a:lnTo>
                  <a:pt x="1019449" y="611675"/>
                </a:lnTo>
                <a:lnTo>
                  <a:pt x="1014547" y="596137"/>
                </a:lnTo>
                <a:lnTo>
                  <a:pt x="1008829" y="585507"/>
                </a:lnTo>
                <a:lnTo>
                  <a:pt x="1000661" y="578147"/>
                </a:lnTo>
                <a:lnTo>
                  <a:pt x="990041" y="573241"/>
                </a:lnTo>
                <a:lnTo>
                  <a:pt x="977788" y="569970"/>
                </a:lnTo>
                <a:lnTo>
                  <a:pt x="963902" y="564245"/>
                </a:lnTo>
                <a:lnTo>
                  <a:pt x="945114" y="559339"/>
                </a:lnTo>
                <a:lnTo>
                  <a:pt x="923875" y="550344"/>
                </a:lnTo>
                <a:lnTo>
                  <a:pt x="916524" y="548708"/>
                </a:lnTo>
                <a:lnTo>
                  <a:pt x="902637" y="542166"/>
                </a:lnTo>
                <a:lnTo>
                  <a:pt x="882215" y="534807"/>
                </a:lnTo>
                <a:lnTo>
                  <a:pt x="857709" y="524176"/>
                </a:lnTo>
                <a:lnTo>
                  <a:pt x="833203" y="515998"/>
                </a:lnTo>
                <a:lnTo>
                  <a:pt x="807063" y="507003"/>
                </a:lnTo>
                <a:lnTo>
                  <a:pt x="786642" y="498008"/>
                </a:lnTo>
                <a:lnTo>
                  <a:pt x="771121" y="493101"/>
                </a:lnTo>
                <a:lnTo>
                  <a:pt x="711490" y="473476"/>
                </a:lnTo>
                <a:lnTo>
                  <a:pt x="673097" y="449761"/>
                </a:lnTo>
                <a:lnTo>
                  <a:pt x="682083" y="376163"/>
                </a:lnTo>
                <a:lnTo>
                  <a:pt x="683717" y="374528"/>
                </a:lnTo>
                <a:lnTo>
                  <a:pt x="688618" y="371257"/>
                </a:lnTo>
                <a:lnTo>
                  <a:pt x="695970" y="365533"/>
                </a:lnTo>
                <a:lnTo>
                  <a:pt x="700871" y="357355"/>
                </a:lnTo>
                <a:lnTo>
                  <a:pt x="708223" y="340182"/>
                </a:lnTo>
                <a:lnTo>
                  <a:pt x="718842" y="311561"/>
                </a:lnTo>
                <a:lnTo>
                  <a:pt x="725377" y="287847"/>
                </a:lnTo>
                <a:lnTo>
                  <a:pt x="728644" y="277216"/>
                </a:lnTo>
                <a:lnTo>
                  <a:pt x="717208" y="260043"/>
                </a:lnTo>
                <a:lnTo>
                  <a:pt x="722109" y="257590"/>
                </a:lnTo>
                <a:lnTo>
                  <a:pt x="731095" y="252683"/>
                </a:lnTo>
                <a:lnTo>
                  <a:pt x="740897" y="246141"/>
                </a:lnTo>
                <a:lnTo>
                  <a:pt x="746615" y="237147"/>
                </a:lnTo>
                <a:lnTo>
                  <a:pt x="744982" y="226516"/>
                </a:lnTo>
                <a:lnTo>
                  <a:pt x="740897" y="210978"/>
                </a:lnTo>
                <a:lnTo>
                  <a:pt x="735996" y="189717"/>
                </a:lnTo>
                <a:lnTo>
                  <a:pt x="728644" y="149647"/>
                </a:lnTo>
                <a:lnTo>
                  <a:pt x="708223" y="92405"/>
                </a:lnTo>
                <a:lnTo>
                  <a:pt x="683717" y="53971"/>
                </a:lnTo>
                <a:lnTo>
                  <a:pt x="655943" y="31891"/>
                </a:lnTo>
                <a:lnTo>
                  <a:pt x="638789" y="19625"/>
                </a:lnTo>
                <a:lnTo>
                  <a:pt x="620818" y="10630"/>
                </a:lnTo>
                <a:lnTo>
                  <a:pt x="602030" y="5723"/>
                </a:lnTo>
                <a:lnTo>
                  <a:pt x="580791" y="0"/>
                </a:lnTo>
                <a:lnTo>
                  <a:pt x="562003" y="0"/>
                </a:lnTo>
                <a:lnTo>
                  <a:pt x="549751" y="0"/>
                </a:lnTo>
                <a:lnTo>
                  <a:pt x="537498" y="1635"/>
                </a:lnTo>
                <a:lnTo>
                  <a:pt x="490936" y="15537"/>
                </a:lnTo>
                <a:lnTo>
                  <a:pt x="450910" y="43340"/>
                </a:lnTo>
                <a:lnTo>
                  <a:pt x="428037" y="78503"/>
                </a:lnTo>
                <a:lnTo>
                  <a:pt x="419052" y="98129"/>
                </a:lnTo>
                <a:lnTo>
                  <a:pt x="410883" y="115302"/>
                </a:lnTo>
                <a:lnTo>
                  <a:pt x="405165" y="130839"/>
                </a:lnTo>
                <a:lnTo>
                  <a:pt x="401898" y="141470"/>
                </a:lnTo>
                <a:lnTo>
                  <a:pt x="400264" y="144741"/>
                </a:lnTo>
                <a:lnTo>
                  <a:pt x="396997" y="157007"/>
                </a:lnTo>
                <a:lnTo>
                  <a:pt x="389645" y="183175"/>
                </a:lnTo>
                <a:lnTo>
                  <a:pt x="383110" y="210978"/>
                </a:lnTo>
                <a:lnTo>
                  <a:pt x="380659" y="226516"/>
                </a:lnTo>
                <a:lnTo>
                  <a:pt x="386377" y="231422"/>
                </a:lnTo>
                <a:lnTo>
                  <a:pt x="392912" y="237147"/>
                </a:lnTo>
                <a:lnTo>
                  <a:pt x="401898" y="242052"/>
                </a:lnTo>
                <a:lnTo>
                  <a:pt x="405165" y="243688"/>
                </a:lnTo>
                <a:lnTo>
                  <a:pt x="389645" y="263314"/>
                </a:lnTo>
                <a:lnTo>
                  <a:pt x="403531" y="320556"/>
                </a:lnTo>
                <a:lnTo>
                  <a:pt x="423136" y="355720"/>
                </a:lnTo>
                <a:lnTo>
                  <a:pt x="434572" y="363897"/>
                </a:lnTo>
                <a:lnTo>
                  <a:pt x="448459" y="425228"/>
                </a:lnTo>
                <a:lnTo>
                  <a:pt x="455811" y="465298"/>
                </a:lnTo>
                <a:lnTo>
                  <a:pt x="450910" y="468569"/>
                </a:lnTo>
                <a:lnTo>
                  <a:pt x="440290" y="477564"/>
                </a:lnTo>
                <a:lnTo>
                  <a:pt x="426404" y="488195"/>
                </a:lnTo>
                <a:lnTo>
                  <a:pt x="415784" y="498008"/>
                </a:lnTo>
                <a:lnTo>
                  <a:pt x="405165" y="505368"/>
                </a:lnTo>
                <a:lnTo>
                  <a:pt x="389645" y="511910"/>
                </a:lnTo>
                <a:lnTo>
                  <a:pt x="375758" y="517634"/>
                </a:lnTo>
                <a:lnTo>
                  <a:pt x="370857" y="519269"/>
                </a:lnTo>
                <a:lnTo>
                  <a:pt x="337365" y="531536"/>
                </a:lnTo>
                <a:lnTo>
                  <a:pt x="300606" y="545437"/>
                </a:lnTo>
                <a:lnTo>
                  <a:pt x="264664" y="562610"/>
                </a:lnTo>
                <a:lnTo>
                  <a:pt x="227905" y="579783"/>
                </a:lnTo>
                <a:lnTo>
                  <a:pt x="166640" y="614946"/>
                </a:lnTo>
                <a:lnTo>
                  <a:pt x="130698" y="644385"/>
                </a:lnTo>
                <a:lnTo>
                  <a:pt x="111093" y="679548"/>
                </a:lnTo>
                <a:lnTo>
                  <a:pt x="92305" y="733519"/>
                </a:lnTo>
                <a:lnTo>
                  <a:pt x="83320" y="764594"/>
                </a:lnTo>
                <a:lnTo>
                  <a:pt x="76785" y="798121"/>
                </a:lnTo>
                <a:lnTo>
                  <a:pt x="69433" y="832467"/>
                </a:lnTo>
                <a:lnTo>
                  <a:pt x="66166" y="865994"/>
                </a:lnTo>
                <a:lnTo>
                  <a:pt x="55546" y="938774"/>
                </a:lnTo>
                <a:lnTo>
                  <a:pt x="43293" y="978844"/>
                </a:lnTo>
                <a:lnTo>
                  <a:pt x="26139" y="1014007"/>
                </a:lnTo>
                <a:lnTo>
                  <a:pt x="10619" y="1040175"/>
                </a:lnTo>
                <a:lnTo>
                  <a:pt x="3267" y="1063889"/>
                </a:lnTo>
                <a:lnTo>
                  <a:pt x="3267" y="1090057"/>
                </a:lnTo>
                <a:lnTo>
                  <a:pt x="10619" y="1120314"/>
                </a:lnTo>
                <a:lnTo>
                  <a:pt x="17154" y="1157930"/>
                </a:lnTo>
                <a:lnTo>
                  <a:pt x="17154" y="1174286"/>
                </a:lnTo>
                <a:lnTo>
                  <a:pt x="12252" y="1179191"/>
                </a:lnTo>
                <a:lnTo>
                  <a:pt x="3267" y="1188187"/>
                </a:lnTo>
                <a:lnTo>
                  <a:pt x="0" y="1208631"/>
                </a:lnTo>
                <a:lnTo>
                  <a:pt x="6534" y="1231528"/>
                </a:lnTo>
                <a:lnTo>
                  <a:pt x="17154" y="1254425"/>
                </a:lnTo>
                <a:lnTo>
                  <a:pt x="26139" y="1278139"/>
                </a:lnTo>
                <a:lnTo>
                  <a:pt x="41660" y="1370545"/>
                </a:lnTo>
                <a:lnTo>
                  <a:pt x="53913" y="1494025"/>
                </a:lnTo>
                <a:lnTo>
                  <a:pt x="62898" y="1601967"/>
                </a:lnTo>
                <a:lnTo>
                  <a:pt x="64532" y="1647762"/>
                </a:lnTo>
                <a:lnTo>
                  <a:pt x="116811" y="1655938"/>
                </a:lnTo>
                <a:lnTo>
                  <a:pt x="121713" y="1703368"/>
                </a:lnTo>
                <a:lnTo>
                  <a:pt x="116811" y="1743438"/>
                </a:lnTo>
                <a:lnTo>
                  <a:pt x="106192" y="1776147"/>
                </a:lnTo>
                <a:lnTo>
                  <a:pt x="104558" y="1806404"/>
                </a:lnTo>
                <a:lnTo>
                  <a:pt x="106192" y="1803951"/>
                </a:lnTo>
                <a:lnTo>
                  <a:pt x="116811" y="1814582"/>
                </a:lnTo>
                <a:lnTo>
                  <a:pt x="129064" y="1832572"/>
                </a:lnTo>
                <a:lnTo>
                  <a:pt x="144585" y="1853016"/>
                </a:lnTo>
                <a:lnTo>
                  <a:pt x="160105" y="1874278"/>
                </a:lnTo>
                <a:lnTo>
                  <a:pt x="172358" y="1893085"/>
                </a:lnTo>
                <a:lnTo>
                  <a:pt x="180527" y="1905352"/>
                </a:lnTo>
                <a:lnTo>
                  <a:pt x="182978" y="1906987"/>
                </a:lnTo>
                <a:lnTo>
                  <a:pt x="195230" y="1911894"/>
                </a:lnTo>
                <a:lnTo>
                  <a:pt x="210751" y="1906987"/>
                </a:lnTo>
                <a:lnTo>
                  <a:pt x="224638" y="1897992"/>
                </a:lnTo>
                <a:lnTo>
                  <a:pt x="229539" y="1894721"/>
                </a:lnTo>
                <a:lnTo>
                  <a:pt x="218920" y="2204648"/>
                </a:lnTo>
                <a:lnTo>
                  <a:pt x="269565" y="2234087"/>
                </a:lnTo>
                <a:lnTo>
                  <a:pt x="271199" y="2243082"/>
                </a:lnTo>
                <a:lnTo>
                  <a:pt x="272833" y="2258618"/>
                </a:lnTo>
                <a:lnTo>
                  <a:pt x="272833" y="2272520"/>
                </a:lnTo>
                <a:lnTo>
                  <a:pt x="271199" y="2279880"/>
                </a:lnTo>
                <a:lnTo>
                  <a:pt x="267932" y="2446701"/>
                </a:lnTo>
                <a:lnTo>
                  <a:pt x="266298" y="2624152"/>
                </a:lnTo>
                <a:lnTo>
                  <a:pt x="266298" y="2770530"/>
                </a:lnTo>
                <a:lnTo>
                  <a:pt x="272833" y="2838402"/>
                </a:lnTo>
                <a:lnTo>
                  <a:pt x="285086" y="2858028"/>
                </a:lnTo>
                <a:lnTo>
                  <a:pt x="292438" y="2873566"/>
                </a:lnTo>
                <a:lnTo>
                  <a:pt x="295705" y="2885831"/>
                </a:lnTo>
                <a:lnTo>
                  <a:pt x="295705" y="2889102"/>
                </a:lnTo>
                <a:lnTo>
                  <a:pt x="309592" y="2953705"/>
                </a:lnTo>
                <a:lnTo>
                  <a:pt x="312859" y="2960246"/>
                </a:lnTo>
                <a:lnTo>
                  <a:pt x="318577" y="2979873"/>
                </a:lnTo>
                <a:lnTo>
                  <a:pt x="325112" y="3009311"/>
                </a:lnTo>
                <a:lnTo>
                  <a:pt x="329197" y="3046110"/>
                </a:lnTo>
                <a:lnTo>
                  <a:pt x="325112" y="3068190"/>
                </a:lnTo>
                <a:lnTo>
                  <a:pt x="320211" y="3100082"/>
                </a:lnTo>
                <a:lnTo>
                  <a:pt x="316944" y="3129520"/>
                </a:lnTo>
                <a:lnTo>
                  <a:pt x="316944" y="3155689"/>
                </a:lnTo>
                <a:lnTo>
                  <a:pt x="326746" y="3194122"/>
                </a:lnTo>
                <a:lnTo>
                  <a:pt x="356970" y="3234192"/>
                </a:lnTo>
                <a:lnTo>
                  <a:pt x="400264" y="3254636"/>
                </a:lnTo>
                <a:lnTo>
                  <a:pt x="445192" y="3263631"/>
                </a:lnTo>
                <a:lnTo>
                  <a:pt x="460712" y="3260360"/>
                </a:lnTo>
                <a:lnTo>
                  <a:pt x="471331" y="3254636"/>
                </a:lnTo>
                <a:lnTo>
                  <a:pt x="480317" y="3244823"/>
                </a:lnTo>
                <a:lnTo>
                  <a:pt x="486852" y="3234192"/>
                </a:lnTo>
                <a:lnTo>
                  <a:pt x="490936" y="3221926"/>
                </a:lnTo>
                <a:lnTo>
                  <a:pt x="495837" y="3208024"/>
                </a:lnTo>
                <a:lnTo>
                  <a:pt x="499105" y="3167955"/>
                </a:lnTo>
                <a:lnTo>
                  <a:pt x="490936" y="3118890"/>
                </a:lnTo>
                <a:lnTo>
                  <a:pt x="480317" y="3080455"/>
                </a:lnTo>
                <a:lnTo>
                  <a:pt x="474599" y="3063283"/>
                </a:lnTo>
                <a:lnTo>
                  <a:pt x="471331" y="3052653"/>
                </a:lnTo>
                <a:lnTo>
                  <a:pt x="466430" y="3024849"/>
                </a:lnTo>
                <a:lnTo>
                  <a:pt x="464796" y="2995409"/>
                </a:lnTo>
                <a:lnTo>
                  <a:pt x="472965" y="2972513"/>
                </a:lnTo>
                <a:lnTo>
                  <a:pt x="483584" y="2925901"/>
                </a:lnTo>
                <a:lnTo>
                  <a:pt x="485218" y="2838402"/>
                </a:lnTo>
                <a:lnTo>
                  <a:pt x="481951" y="2756628"/>
                </a:lnTo>
                <a:lnTo>
                  <a:pt x="480317" y="2720646"/>
                </a:lnTo>
                <a:lnTo>
                  <a:pt x="486852" y="2694478"/>
                </a:lnTo>
                <a:lnTo>
                  <a:pt x="500739" y="2634783"/>
                </a:lnTo>
                <a:lnTo>
                  <a:pt x="514625" y="2565275"/>
                </a:lnTo>
                <a:lnTo>
                  <a:pt x="523611" y="2509667"/>
                </a:lnTo>
                <a:lnTo>
                  <a:pt x="526878" y="2464692"/>
                </a:lnTo>
                <a:lnTo>
                  <a:pt x="534230" y="2394365"/>
                </a:lnTo>
                <a:lnTo>
                  <a:pt x="539131" y="2332216"/>
                </a:lnTo>
                <a:lnTo>
                  <a:pt x="540765" y="2302778"/>
                </a:lnTo>
                <a:lnTo>
                  <a:pt x="691068" y="2310955"/>
                </a:lnTo>
                <a:lnTo>
                  <a:pt x="697603" y="2342030"/>
                </a:lnTo>
                <a:lnTo>
                  <a:pt x="709856" y="2392729"/>
                </a:lnTo>
                <a:lnTo>
                  <a:pt x="723743" y="2458968"/>
                </a:lnTo>
                <a:lnTo>
                  <a:pt x="739264" y="2532564"/>
                </a:lnTo>
                <a:lnTo>
                  <a:pt x="753150" y="2603708"/>
                </a:lnTo>
                <a:lnTo>
                  <a:pt x="765403" y="2668311"/>
                </a:lnTo>
                <a:lnTo>
                  <a:pt x="774389" y="2714922"/>
                </a:lnTo>
                <a:lnTo>
                  <a:pt x="777656" y="2741090"/>
                </a:lnTo>
                <a:lnTo>
                  <a:pt x="780924" y="2793426"/>
                </a:lnTo>
                <a:lnTo>
                  <a:pt x="788275" y="2876837"/>
                </a:lnTo>
                <a:lnTo>
                  <a:pt x="793177" y="2955340"/>
                </a:lnTo>
                <a:lnTo>
                  <a:pt x="797261" y="2990504"/>
                </a:lnTo>
                <a:lnTo>
                  <a:pt x="820950" y="3040386"/>
                </a:lnTo>
                <a:lnTo>
                  <a:pt x="819316" y="3056741"/>
                </a:lnTo>
                <a:lnTo>
                  <a:pt x="817683" y="3094357"/>
                </a:lnTo>
                <a:lnTo>
                  <a:pt x="816049" y="3138516"/>
                </a:lnTo>
                <a:lnTo>
                  <a:pt x="822584" y="3167955"/>
                </a:lnTo>
                <a:lnTo>
                  <a:pt x="851174" y="3194122"/>
                </a:lnTo>
                <a:lnTo>
                  <a:pt x="873230" y="3197393"/>
                </a:lnTo>
                <a:lnTo>
                  <a:pt x="885482" y="3199029"/>
                </a:lnTo>
                <a:lnTo>
                  <a:pt x="941029" y="3221926"/>
                </a:lnTo>
                <a:lnTo>
                  <a:pt x="974521" y="3258725"/>
                </a:lnTo>
                <a:lnTo>
                  <a:pt x="979422" y="3270991"/>
                </a:lnTo>
                <a:lnTo>
                  <a:pt x="986774" y="3282439"/>
                </a:lnTo>
                <a:lnTo>
                  <a:pt x="1042321" y="3320873"/>
                </a:lnTo>
                <a:lnTo>
                  <a:pt x="1102769" y="3340499"/>
                </a:lnTo>
                <a:lnTo>
                  <a:pt x="1130542" y="3343770"/>
                </a:lnTo>
                <a:lnTo>
                  <a:pt x="1153414" y="3343770"/>
                </a:lnTo>
                <a:lnTo>
                  <a:pt x="1193441" y="3340499"/>
                </a:lnTo>
                <a:lnTo>
                  <a:pt x="1240819" y="3324962"/>
                </a:lnTo>
                <a:lnTo>
                  <a:pt x="1245721" y="3312697"/>
                </a:lnTo>
                <a:lnTo>
                  <a:pt x="1244087" y="3298795"/>
                </a:lnTo>
                <a:close/>
              </a:path>
            </a:pathLst>
          </a:custGeom>
          <a:ln w="13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804" y="1953651"/>
            <a:ext cx="1206568" cy="2223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5621" y="4516926"/>
            <a:ext cx="143510" cy="490220"/>
          </a:xfrm>
          <a:custGeom>
            <a:avLst/>
            <a:gdLst/>
            <a:ahLst/>
            <a:cxnLst/>
            <a:rect l="l" t="t" r="r" b="b"/>
            <a:pathLst>
              <a:path w="143510" h="490220">
                <a:moveTo>
                  <a:pt x="71881" y="0"/>
                </a:moveTo>
                <a:lnTo>
                  <a:pt x="57835" y="44183"/>
                </a:lnTo>
                <a:lnTo>
                  <a:pt x="63626" y="158737"/>
                </a:lnTo>
                <a:lnTo>
                  <a:pt x="68579" y="284746"/>
                </a:lnTo>
                <a:lnTo>
                  <a:pt x="65277" y="352653"/>
                </a:lnTo>
                <a:lnTo>
                  <a:pt x="52882" y="371475"/>
                </a:lnTo>
                <a:lnTo>
                  <a:pt x="47929" y="388658"/>
                </a:lnTo>
                <a:lnTo>
                  <a:pt x="45440" y="400926"/>
                </a:lnTo>
                <a:lnTo>
                  <a:pt x="54533" y="406654"/>
                </a:lnTo>
                <a:lnTo>
                  <a:pt x="63626" y="408292"/>
                </a:lnTo>
                <a:lnTo>
                  <a:pt x="71881" y="413207"/>
                </a:lnTo>
                <a:lnTo>
                  <a:pt x="82626" y="420560"/>
                </a:lnTo>
                <a:lnTo>
                  <a:pt x="91706" y="427113"/>
                </a:lnTo>
                <a:lnTo>
                  <a:pt x="98323" y="436118"/>
                </a:lnTo>
                <a:lnTo>
                  <a:pt x="102450" y="445109"/>
                </a:lnTo>
                <a:lnTo>
                  <a:pt x="100799" y="451662"/>
                </a:lnTo>
                <a:lnTo>
                  <a:pt x="91706" y="454926"/>
                </a:lnTo>
                <a:lnTo>
                  <a:pt x="79311" y="456565"/>
                </a:lnTo>
                <a:lnTo>
                  <a:pt x="65277" y="459028"/>
                </a:lnTo>
                <a:lnTo>
                  <a:pt x="49580" y="462292"/>
                </a:lnTo>
                <a:lnTo>
                  <a:pt x="21488" y="465569"/>
                </a:lnTo>
                <a:lnTo>
                  <a:pt x="10744" y="465569"/>
                </a:lnTo>
                <a:lnTo>
                  <a:pt x="3314" y="467207"/>
                </a:lnTo>
                <a:lnTo>
                  <a:pt x="0" y="467207"/>
                </a:lnTo>
                <a:lnTo>
                  <a:pt x="4965" y="468845"/>
                </a:lnTo>
                <a:lnTo>
                  <a:pt x="17360" y="470471"/>
                </a:lnTo>
                <a:lnTo>
                  <a:pt x="37185" y="474573"/>
                </a:lnTo>
                <a:lnTo>
                  <a:pt x="57835" y="477837"/>
                </a:lnTo>
                <a:lnTo>
                  <a:pt x="80962" y="482752"/>
                </a:lnTo>
                <a:lnTo>
                  <a:pt x="104101" y="486841"/>
                </a:lnTo>
                <a:lnTo>
                  <a:pt x="123101" y="488480"/>
                </a:lnTo>
                <a:lnTo>
                  <a:pt x="135496" y="490118"/>
                </a:lnTo>
                <a:lnTo>
                  <a:pt x="142925" y="476199"/>
                </a:lnTo>
                <a:lnTo>
                  <a:pt x="135496" y="445109"/>
                </a:lnTo>
                <a:lnTo>
                  <a:pt x="123101" y="413207"/>
                </a:lnTo>
                <a:lnTo>
                  <a:pt x="116497" y="399288"/>
                </a:lnTo>
                <a:lnTo>
                  <a:pt x="118148" y="392747"/>
                </a:lnTo>
                <a:lnTo>
                  <a:pt x="123101" y="374751"/>
                </a:lnTo>
                <a:lnTo>
                  <a:pt x="123101" y="352653"/>
                </a:lnTo>
                <a:lnTo>
                  <a:pt x="114846" y="328104"/>
                </a:lnTo>
                <a:lnTo>
                  <a:pt x="96672" y="288010"/>
                </a:lnTo>
                <a:lnTo>
                  <a:pt x="88404" y="240550"/>
                </a:lnTo>
                <a:lnTo>
                  <a:pt x="82626" y="188188"/>
                </a:lnTo>
                <a:lnTo>
                  <a:pt x="80962" y="136639"/>
                </a:lnTo>
                <a:lnTo>
                  <a:pt x="80870" y="44183"/>
                </a:lnTo>
                <a:lnTo>
                  <a:pt x="79311" y="16357"/>
                </a:lnTo>
                <a:lnTo>
                  <a:pt x="71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5627" y="4516926"/>
            <a:ext cx="142875" cy="490855"/>
          </a:xfrm>
          <a:custGeom>
            <a:avLst/>
            <a:gdLst/>
            <a:ahLst/>
            <a:cxnLst/>
            <a:rect l="l" t="t" r="r" b="b"/>
            <a:pathLst>
              <a:path w="142875" h="490854">
                <a:moveTo>
                  <a:pt x="71838" y="0"/>
                </a:moveTo>
                <a:lnTo>
                  <a:pt x="79270" y="16369"/>
                </a:lnTo>
                <a:lnTo>
                  <a:pt x="80922" y="45835"/>
                </a:lnTo>
                <a:lnTo>
                  <a:pt x="80922" y="87578"/>
                </a:lnTo>
                <a:lnTo>
                  <a:pt x="80922" y="136688"/>
                </a:lnTo>
                <a:lnTo>
                  <a:pt x="82573" y="188253"/>
                </a:lnTo>
                <a:lnTo>
                  <a:pt x="88353" y="240637"/>
                </a:lnTo>
                <a:lnTo>
                  <a:pt x="96611" y="288110"/>
                </a:lnTo>
                <a:lnTo>
                  <a:pt x="114777" y="328216"/>
                </a:lnTo>
                <a:lnTo>
                  <a:pt x="123034" y="352771"/>
                </a:lnTo>
                <a:lnTo>
                  <a:pt x="123034" y="374870"/>
                </a:lnTo>
                <a:lnTo>
                  <a:pt x="118080" y="392877"/>
                </a:lnTo>
                <a:lnTo>
                  <a:pt x="116428" y="399425"/>
                </a:lnTo>
                <a:lnTo>
                  <a:pt x="123034" y="413339"/>
                </a:lnTo>
                <a:lnTo>
                  <a:pt x="135420" y="445261"/>
                </a:lnTo>
                <a:lnTo>
                  <a:pt x="142852" y="476363"/>
                </a:lnTo>
                <a:lnTo>
                  <a:pt x="135420" y="490278"/>
                </a:lnTo>
                <a:lnTo>
                  <a:pt x="123034" y="488641"/>
                </a:lnTo>
                <a:lnTo>
                  <a:pt x="104042" y="487004"/>
                </a:lnTo>
                <a:lnTo>
                  <a:pt x="80922" y="482912"/>
                </a:lnTo>
                <a:lnTo>
                  <a:pt x="57801" y="478000"/>
                </a:lnTo>
                <a:lnTo>
                  <a:pt x="37158" y="474727"/>
                </a:lnTo>
                <a:lnTo>
                  <a:pt x="17340" y="470634"/>
                </a:lnTo>
                <a:lnTo>
                  <a:pt x="4954" y="468997"/>
                </a:lnTo>
                <a:lnTo>
                  <a:pt x="0" y="467360"/>
                </a:lnTo>
                <a:lnTo>
                  <a:pt x="3302" y="467360"/>
                </a:lnTo>
                <a:lnTo>
                  <a:pt x="10734" y="465723"/>
                </a:lnTo>
                <a:lnTo>
                  <a:pt x="21469" y="465723"/>
                </a:lnTo>
                <a:lnTo>
                  <a:pt x="35506" y="464086"/>
                </a:lnTo>
                <a:lnTo>
                  <a:pt x="49544" y="462449"/>
                </a:lnTo>
                <a:lnTo>
                  <a:pt x="65233" y="459175"/>
                </a:lnTo>
                <a:lnTo>
                  <a:pt x="79270" y="456720"/>
                </a:lnTo>
                <a:lnTo>
                  <a:pt x="91656" y="455083"/>
                </a:lnTo>
                <a:lnTo>
                  <a:pt x="100739" y="451809"/>
                </a:lnTo>
                <a:lnTo>
                  <a:pt x="102391" y="445261"/>
                </a:lnTo>
                <a:lnTo>
                  <a:pt x="98262" y="436257"/>
                </a:lnTo>
                <a:lnTo>
                  <a:pt x="63581" y="408428"/>
                </a:lnTo>
                <a:lnTo>
                  <a:pt x="54498" y="406791"/>
                </a:lnTo>
                <a:lnTo>
                  <a:pt x="45415" y="401062"/>
                </a:lnTo>
                <a:lnTo>
                  <a:pt x="47892" y="388784"/>
                </a:lnTo>
                <a:lnTo>
                  <a:pt x="52847" y="371596"/>
                </a:lnTo>
                <a:lnTo>
                  <a:pt x="65233" y="352771"/>
                </a:lnTo>
                <a:lnTo>
                  <a:pt x="68536" y="284836"/>
                </a:lnTo>
                <a:lnTo>
                  <a:pt x="63581" y="158787"/>
                </a:lnTo>
                <a:lnTo>
                  <a:pt x="57801" y="44198"/>
                </a:lnTo>
                <a:lnTo>
                  <a:pt x="71838" y="0"/>
                </a:lnTo>
                <a:close/>
              </a:path>
            </a:pathLst>
          </a:custGeom>
          <a:ln w="13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909" y="5109296"/>
            <a:ext cx="121920" cy="106045"/>
          </a:xfrm>
          <a:custGeom>
            <a:avLst/>
            <a:gdLst/>
            <a:ahLst/>
            <a:cxnLst/>
            <a:rect l="l" t="t" r="r" b="b"/>
            <a:pathLst>
              <a:path w="121919" h="106045">
                <a:moveTo>
                  <a:pt x="61277" y="0"/>
                </a:moveTo>
                <a:lnTo>
                  <a:pt x="33121" y="0"/>
                </a:lnTo>
                <a:lnTo>
                  <a:pt x="24015" y="3276"/>
                </a:lnTo>
                <a:lnTo>
                  <a:pt x="14071" y="9842"/>
                </a:lnTo>
                <a:lnTo>
                  <a:pt x="1650" y="20497"/>
                </a:lnTo>
                <a:lnTo>
                  <a:pt x="0" y="37719"/>
                </a:lnTo>
                <a:lnTo>
                  <a:pt x="20700" y="62318"/>
                </a:lnTo>
                <a:lnTo>
                  <a:pt x="28155" y="68059"/>
                </a:lnTo>
                <a:lnTo>
                  <a:pt x="34785" y="71335"/>
                </a:lnTo>
                <a:lnTo>
                  <a:pt x="43891" y="76263"/>
                </a:lnTo>
                <a:lnTo>
                  <a:pt x="54660" y="79540"/>
                </a:lnTo>
                <a:lnTo>
                  <a:pt x="62941" y="83642"/>
                </a:lnTo>
                <a:lnTo>
                  <a:pt x="73710" y="86918"/>
                </a:lnTo>
                <a:lnTo>
                  <a:pt x="82816" y="91833"/>
                </a:lnTo>
                <a:lnTo>
                  <a:pt x="91097" y="95935"/>
                </a:lnTo>
                <a:lnTo>
                  <a:pt x="105181" y="102501"/>
                </a:lnTo>
                <a:lnTo>
                  <a:pt x="115950" y="105778"/>
                </a:lnTo>
                <a:lnTo>
                  <a:pt x="121742" y="104140"/>
                </a:lnTo>
                <a:lnTo>
                  <a:pt x="121742" y="97574"/>
                </a:lnTo>
                <a:lnTo>
                  <a:pt x="117601" y="90195"/>
                </a:lnTo>
                <a:lnTo>
                  <a:pt x="101866" y="74612"/>
                </a:lnTo>
                <a:lnTo>
                  <a:pt x="91097" y="68059"/>
                </a:lnTo>
                <a:lnTo>
                  <a:pt x="82816" y="60680"/>
                </a:lnTo>
                <a:lnTo>
                  <a:pt x="73710" y="55753"/>
                </a:lnTo>
                <a:lnTo>
                  <a:pt x="68745" y="51663"/>
                </a:lnTo>
                <a:lnTo>
                  <a:pt x="67081" y="50012"/>
                </a:lnTo>
                <a:lnTo>
                  <a:pt x="67081" y="48374"/>
                </a:lnTo>
                <a:lnTo>
                  <a:pt x="68745" y="45097"/>
                </a:lnTo>
                <a:lnTo>
                  <a:pt x="72047" y="41821"/>
                </a:lnTo>
                <a:lnTo>
                  <a:pt x="79501" y="37719"/>
                </a:lnTo>
                <a:lnTo>
                  <a:pt x="82816" y="34442"/>
                </a:lnTo>
                <a:lnTo>
                  <a:pt x="81165" y="29514"/>
                </a:lnTo>
                <a:lnTo>
                  <a:pt x="33121" y="29514"/>
                </a:lnTo>
                <a:lnTo>
                  <a:pt x="31470" y="25412"/>
                </a:lnTo>
                <a:lnTo>
                  <a:pt x="34785" y="15582"/>
                </a:lnTo>
                <a:lnTo>
                  <a:pt x="40576" y="11480"/>
                </a:lnTo>
                <a:lnTo>
                  <a:pt x="45542" y="8204"/>
                </a:lnTo>
                <a:lnTo>
                  <a:pt x="52997" y="4914"/>
                </a:lnTo>
                <a:lnTo>
                  <a:pt x="59626" y="1638"/>
                </a:lnTo>
                <a:lnTo>
                  <a:pt x="61277" y="0"/>
                </a:lnTo>
                <a:close/>
              </a:path>
              <a:path w="121919" h="106045">
                <a:moveTo>
                  <a:pt x="64592" y="22136"/>
                </a:moveTo>
                <a:lnTo>
                  <a:pt x="57975" y="23774"/>
                </a:lnTo>
                <a:lnTo>
                  <a:pt x="47205" y="27876"/>
                </a:lnTo>
                <a:lnTo>
                  <a:pt x="38925" y="29514"/>
                </a:lnTo>
                <a:lnTo>
                  <a:pt x="81165" y="29514"/>
                </a:lnTo>
                <a:lnTo>
                  <a:pt x="73710" y="23774"/>
                </a:lnTo>
                <a:lnTo>
                  <a:pt x="64592" y="22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0903" y="5109295"/>
            <a:ext cx="121920" cy="106045"/>
          </a:xfrm>
          <a:custGeom>
            <a:avLst/>
            <a:gdLst/>
            <a:ahLst/>
            <a:cxnLst/>
            <a:rect l="l" t="t" r="r" b="b"/>
            <a:pathLst>
              <a:path w="121919" h="106045">
                <a:moveTo>
                  <a:pt x="20695" y="62341"/>
                </a:moveTo>
                <a:lnTo>
                  <a:pt x="28145" y="68083"/>
                </a:lnTo>
                <a:lnTo>
                  <a:pt x="34768" y="71364"/>
                </a:lnTo>
                <a:lnTo>
                  <a:pt x="43874" y="76285"/>
                </a:lnTo>
                <a:lnTo>
                  <a:pt x="54635" y="79566"/>
                </a:lnTo>
                <a:lnTo>
                  <a:pt x="62913" y="83668"/>
                </a:lnTo>
                <a:lnTo>
                  <a:pt x="73675" y="86949"/>
                </a:lnTo>
                <a:lnTo>
                  <a:pt x="82781" y="91871"/>
                </a:lnTo>
                <a:lnTo>
                  <a:pt x="91059" y="95972"/>
                </a:lnTo>
                <a:lnTo>
                  <a:pt x="105132" y="102534"/>
                </a:lnTo>
                <a:lnTo>
                  <a:pt x="115894" y="105815"/>
                </a:lnTo>
                <a:lnTo>
                  <a:pt x="121688" y="104175"/>
                </a:lnTo>
                <a:lnTo>
                  <a:pt x="121688" y="97612"/>
                </a:lnTo>
                <a:lnTo>
                  <a:pt x="117549" y="90230"/>
                </a:lnTo>
                <a:lnTo>
                  <a:pt x="110927" y="83668"/>
                </a:lnTo>
                <a:lnTo>
                  <a:pt x="101821" y="74645"/>
                </a:lnTo>
                <a:lnTo>
                  <a:pt x="91059" y="68083"/>
                </a:lnTo>
                <a:lnTo>
                  <a:pt x="82781" y="60700"/>
                </a:lnTo>
                <a:lnTo>
                  <a:pt x="73675" y="55778"/>
                </a:lnTo>
                <a:lnTo>
                  <a:pt x="68708" y="51677"/>
                </a:lnTo>
                <a:lnTo>
                  <a:pt x="67053" y="50036"/>
                </a:lnTo>
                <a:lnTo>
                  <a:pt x="67053" y="48396"/>
                </a:lnTo>
                <a:lnTo>
                  <a:pt x="68708" y="45115"/>
                </a:lnTo>
                <a:lnTo>
                  <a:pt x="72019" y="41834"/>
                </a:lnTo>
                <a:lnTo>
                  <a:pt x="79470" y="37732"/>
                </a:lnTo>
                <a:lnTo>
                  <a:pt x="82781" y="34451"/>
                </a:lnTo>
                <a:lnTo>
                  <a:pt x="81125" y="29529"/>
                </a:lnTo>
                <a:lnTo>
                  <a:pt x="73675" y="23788"/>
                </a:lnTo>
                <a:lnTo>
                  <a:pt x="64569" y="22147"/>
                </a:lnTo>
                <a:lnTo>
                  <a:pt x="57947" y="23788"/>
                </a:lnTo>
                <a:lnTo>
                  <a:pt x="47185" y="27889"/>
                </a:lnTo>
                <a:lnTo>
                  <a:pt x="38907" y="29529"/>
                </a:lnTo>
                <a:lnTo>
                  <a:pt x="33112" y="29529"/>
                </a:lnTo>
                <a:lnTo>
                  <a:pt x="31456" y="25428"/>
                </a:lnTo>
                <a:lnTo>
                  <a:pt x="33112" y="20506"/>
                </a:lnTo>
                <a:lnTo>
                  <a:pt x="34768" y="15585"/>
                </a:lnTo>
                <a:lnTo>
                  <a:pt x="40562" y="11483"/>
                </a:lnTo>
                <a:lnTo>
                  <a:pt x="45529" y="8202"/>
                </a:lnTo>
                <a:lnTo>
                  <a:pt x="52980" y="4921"/>
                </a:lnTo>
                <a:lnTo>
                  <a:pt x="59602" y="1640"/>
                </a:lnTo>
                <a:lnTo>
                  <a:pt x="61258" y="0"/>
                </a:lnTo>
                <a:lnTo>
                  <a:pt x="56291" y="0"/>
                </a:lnTo>
                <a:lnTo>
                  <a:pt x="45529" y="0"/>
                </a:lnTo>
                <a:lnTo>
                  <a:pt x="33112" y="0"/>
                </a:lnTo>
                <a:lnTo>
                  <a:pt x="24006" y="3281"/>
                </a:lnTo>
                <a:lnTo>
                  <a:pt x="14072" y="9843"/>
                </a:lnTo>
                <a:lnTo>
                  <a:pt x="1655" y="20506"/>
                </a:lnTo>
                <a:lnTo>
                  <a:pt x="0" y="37732"/>
                </a:lnTo>
                <a:lnTo>
                  <a:pt x="20695" y="62341"/>
                </a:lnTo>
                <a:close/>
              </a:path>
            </a:pathLst>
          </a:custGeom>
          <a:ln w="13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5025" y="5075798"/>
            <a:ext cx="56515" cy="30480"/>
          </a:xfrm>
          <a:custGeom>
            <a:avLst/>
            <a:gdLst/>
            <a:ahLst/>
            <a:cxnLst/>
            <a:rect l="l" t="t" r="r" b="b"/>
            <a:pathLst>
              <a:path w="56514" h="30479">
                <a:moveTo>
                  <a:pt x="54851" y="0"/>
                </a:moveTo>
                <a:lnTo>
                  <a:pt x="50012" y="0"/>
                </a:lnTo>
                <a:lnTo>
                  <a:pt x="37909" y="3327"/>
                </a:lnTo>
                <a:lnTo>
                  <a:pt x="1612" y="19151"/>
                </a:lnTo>
                <a:lnTo>
                  <a:pt x="0" y="21640"/>
                </a:lnTo>
                <a:lnTo>
                  <a:pt x="0" y="26644"/>
                </a:lnTo>
                <a:lnTo>
                  <a:pt x="3225" y="29972"/>
                </a:lnTo>
                <a:lnTo>
                  <a:pt x="7264" y="29972"/>
                </a:lnTo>
                <a:lnTo>
                  <a:pt x="8877" y="28308"/>
                </a:lnTo>
                <a:lnTo>
                  <a:pt x="31457" y="17487"/>
                </a:lnTo>
                <a:lnTo>
                  <a:pt x="41135" y="14147"/>
                </a:lnTo>
                <a:lnTo>
                  <a:pt x="53238" y="12484"/>
                </a:lnTo>
                <a:lnTo>
                  <a:pt x="56464" y="9156"/>
                </a:lnTo>
                <a:lnTo>
                  <a:pt x="56464" y="1663"/>
                </a:lnTo>
                <a:lnTo>
                  <a:pt x="54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5026" y="5075798"/>
            <a:ext cx="56515" cy="30480"/>
          </a:xfrm>
          <a:custGeom>
            <a:avLst/>
            <a:gdLst/>
            <a:ahLst/>
            <a:cxnLst/>
            <a:rect l="l" t="t" r="r" b="b"/>
            <a:pathLst>
              <a:path w="56514" h="30479">
                <a:moveTo>
                  <a:pt x="49985" y="0"/>
                </a:moveTo>
                <a:lnTo>
                  <a:pt x="13705" y="12492"/>
                </a:lnTo>
                <a:lnTo>
                  <a:pt x="0" y="21652"/>
                </a:lnTo>
                <a:lnTo>
                  <a:pt x="0" y="24984"/>
                </a:lnTo>
                <a:lnTo>
                  <a:pt x="0" y="26649"/>
                </a:lnTo>
                <a:lnTo>
                  <a:pt x="1612" y="28315"/>
                </a:lnTo>
                <a:lnTo>
                  <a:pt x="3224" y="29980"/>
                </a:lnTo>
                <a:lnTo>
                  <a:pt x="7256" y="29980"/>
                </a:lnTo>
                <a:lnTo>
                  <a:pt x="8868" y="28315"/>
                </a:lnTo>
                <a:lnTo>
                  <a:pt x="19349" y="23318"/>
                </a:lnTo>
                <a:lnTo>
                  <a:pt x="31442" y="17488"/>
                </a:lnTo>
                <a:lnTo>
                  <a:pt x="41117" y="14157"/>
                </a:lnTo>
                <a:lnTo>
                  <a:pt x="53210" y="12492"/>
                </a:lnTo>
                <a:lnTo>
                  <a:pt x="54823" y="10826"/>
                </a:lnTo>
                <a:lnTo>
                  <a:pt x="56435" y="9160"/>
                </a:lnTo>
                <a:lnTo>
                  <a:pt x="56435" y="4996"/>
                </a:lnTo>
                <a:lnTo>
                  <a:pt x="56435" y="3331"/>
                </a:lnTo>
                <a:lnTo>
                  <a:pt x="56435" y="1665"/>
                </a:lnTo>
                <a:lnTo>
                  <a:pt x="54823" y="0"/>
                </a:lnTo>
                <a:lnTo>
                  <a:pt x="51598" y="0"/>
                </a:lnTo>
                <a:lnTo>
                  <a:pt x="49985" y="0"/>
                </a:lnTo>
                <a:close/>
              </a:path>
            </a:pathLst>
          </a:custGeom>
          <a:ln w="13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8612" y="5035248"/>
            <a:ext cx="26670" cy="85090"/>
          </a:xfrm>
          <a:custGeom>
            <a:avLst/>
            <a:gdLst/>
            <a:ahLst/>
            <a:cxnLst/>
            <a:rect l="l" t="t" r="r" b="b"/>
            <a:pathLst>
              <a:path w="26669" h="85089">
                <a:moveTo>
                  <a:pt x="1562" y="0"/>
                </a:moveTo>
                <a:lnTo>
                  <a:pt x="1562" y="1625"/>
                </a:lnTo>
                <a:lnTo>
                  <a:pt x="0" y="6515"/>
                </a:lnTo>
                <a:lnTo>
                  <a:pt x="0" y="17081"/>
                </a:lnTo>
                <a:lnTo>
                  <a:pt x="1562" y="29298"/>
                </a:lnTo>
                <a:lnTo>
                  <a:pt x="4673" y="44754"/>
                </a:lnTo>
                <a:lnTo>
                  <a:pt x="7010" y="62661"/>
                </a:lnTo>
                <a:lnTo>
                  <a:pt x="10121" y="78117"/>
                </a:lnTo>
                <a:lnTo>
                  <a:pt x="14795" y="84620"/>
                </a:lnTo>
                <a:lnTo>
                  <a:pt x="20243" y="84620"/>
                </a:lnTo>
                <a:lnTo>
                  <a:pt x="23355" y="81368"/>
                </a:lnTo>
                <a:lnTo>
                  <a:pt x="24917" y="74866"/>
                </a:lnTo>
                <a:lnTo>
                  <a:pt x="26466" y="60210"/>
                </a:lnTo>
                <a:lnTo>
                  <a:pt x="23355" y="41503"/>
                </a:lnTo>
                <a:lnTo>
                  <a:pt x="14795" y="21158"/>
                </a:lnTo>
                <a:lnTo>
                  <a:pt x="4673" y="4876"/>
                </a:lnTo>
                <a:lnTo>
                  <a:pt x="1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8617" y="5035248"/>
            <a:ext cx="26670" cy="85090"/>
          </a:xfrm>
          <a:custGeom>
            <a:avLst/>
            <a:gdLst/>
            <a:ahLst/>
            <a:cxnLst/>
            <a:rect l="l" t="t" r="r" b="b"/>
            <a:pathLst>
              <a:path w="26669" h="85089">
                <a:moveTo>
                  <a:pt x="1556" y="0"/>
                </a:moveTo>
                <a:lnTo>
                  <a:pt x="4668" y="4883"/>
                </a:lnTo>
                <a:lnTo>
                  <a:pt x="14782" y="21163"/>
                </a:lnTo>
                <a:lnTo>
                  <a:pt x="23341" y="41512"/>
                </a:lnTo>
                <a:lnTo>
                  <a:pt x="26453" y="60233"/>
                </a:lnTo>
                <a:lnTo>
                  <a:pt x="24897" y="74884"/>
                </a:lnTo>
                <a:lnTo>
                  <a:pt x="23341" y="81396"/>
                </a:lnTo>
                <a:lnTo>
                  <a:pt x="20229" y="84652"/>
                </a:lnTo>
                <a:lnTo>
                  <a:pt x="14782" y="84652"/>
                </a:lnTo>
                <a:lnTo>
                  <a:pt x="10114" y="78140"/>
                </a:lnTo>
                <a:lnTo>
                  <a:pt x="7002" y="62675"/>
                </a:lnTo>
                <a:lnTo>
                  <a:pt x="4668" y="44768"/>
                </a:lnTo>
                <a:lnTo>
                  <a:pt x="1556" y="29302"/>
                </a:lnTo>
                <a:lnTo>
                  <a:pt x="0" y="17093"/>
                </a:lnTo>
                <a:lnTo>
                  <a:pt x="0" y="6511"/>
                </a:lnTo>
                <a:lnTo>
                  <a:pt x="1556" y="1627"/>
                </a:lnTo>
                <a:lnTo>
                  <a:pt x="1556" y="0"/>
                </a:lnTo>
                <a:close/>
              </a:path>
            </a:pathLst>
          </a:custGeom>
          <a:ln w="138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96389" y="1819992"/>
            <a:ext cx="403860" cy="422275"/>
          </a:xfrm>
          <a:custGeom>
            <a:avLst/>
            <a:gdLst/>
            <a:ahLst/>
            <a:cxnLst/>
            <a:rect l="l" t="t" r="r" b="b"/>
            <a:pathLst>
              <a:path w="403859" h="422275">
                <a:moveTo>
                  <a:pt x="201625" y="0"/>
                </a:moveTo>
                <a:lnTo>
                  <a:pt x="153172" y="6131"/>
                </a:lnTo>
                <a:lnTo>
                  <a:pt x="108967" y="23549"/>
                </a:lnTo>
                <a:lnTo>
                  <a:pt x="70410" y="50787"/>
                </a:lnTo>
                <a:lnTo>
                  <a:pt x="38902" y="86377"/>
                </a:lnTo>
                <a:lnTo>
                  <a:pt x="15844" y="128855"/>
                </a:lnTo>
                <a:lnTo>
                  <a:pt x="2638" y="176753"/>
                </a:lnTo>
                <a:lnTo>
                  <a:pt x="0" y="210972"/>
                </a:lnTo>
                <a:lnTo>
                  <a:pt x="668" y="228274"/>
                </a:lnTo>
                <a:lnTo>
                  <a:pt x="10279" y="277653"/>
                </a:lnTo>
                <a:lnTo>
                  <a:pt x="30208" y="322100"/>
                </a:lnTo>
                <a:lnTo>
                  <a:pt x="59054" y="360149"/>
                </a:lnTo>
                <a:lnTo>
                  <a:pt x="95418" y="390334"/>
                </a:lnTo>
                <a:lnTo>
                  <a:pt x="137896" y="411188"/>
                </a:lnTo>
                <a:lnTo>
                  <a:pt x="185088" y="421245"/>
                </a:lnTo>
                <a:lnTo>
                  <a:pt x="201625" y="421944"/>
                </a:lnTo>
                <a:lnTo>
                  <a:pt x="218161" y="421245"/>
                </a:lnTo>
                <a:lnTo>
                  <a:pt x="265354" y="411188"/>
                </a:lnTo>
                <a:lnTo>
                  <a:pt x="307832" y="390334"/>
                </a:lnTo>
                <a:lnTo>
                  <a:pt x="344195" y="360149"/>
                </a:lnTo>
                <a:lnTo>
                  <a:pt x="373042" y="322100"/>
                </a:lnTo>
                <a:lnTo>
                  <a:pt x="392971" y="277653"/>
                </a:lnTo>
                <a:lnTo>
                  <a:pt x="402582" y="228274"/>
                </a:lnTo>
                <a:lnTo>
                  <a:pt x="403250" y="210972"/>
                </a:lnTo>
                <a:lnTo>
                  <a:pt x="402582" y="193670"/>
                </a:lnTo>
                <a:lnTo>
                  <a:pt x="392971" y="144291"/>
                </a:lnTo>
                <a:lnTo>
                  <a:pt x="373042" y="99844"/>
                </a:lnTo>
                <a:lnTo>
                  <a:pt x="344195" y="61795"/>
                </a:lnTo>
                <a:lnTo>
                  <a:pt x="307832" y="31610"/>
                </a:lnTo>
                <a:lnTo>
                  <a:pt x="265354" y="10756"/>
                </a:lnTo>
                <a:lnTo>
                  <a:pt x="218161" y="699"/>
                </a:lnTo>
                <a:lnTo>
                  <a:pt x="201625" y="0"/>
                </a:lnTo>
                <a:close/>
              </a:path>
            </a:pathLst>
          </a:custGeom>
          <a:solidFill>
            <a:srgbClr val="00A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6389" y="1819994"/>
            <a:ext cx="403225" cy="422275"/>
          </a:xfrm>
          <a:custGeom>
            <a:avLst/>
            <a:gdLst/>
            <a:ahLst/>
            <a:cxnLst/>
            <a:rect l="l" t="t" r="r" b="b"/>
            <a:pathLst>
              <a:path w="403225" h="422275">
                <a:moveTo>
                  <a:pt x="0" y="211039"/>
                </a:moveTo>
                <a:lnTo>
                  <a:pt x="5856" y="160324"/>
                </a:lnTo>
                <a:lnTo>
                  <a:pt x="22493" y="114054"/>
                </a:lnTo>
                <a:lnTo>
                  <a:pt x="48510" y="73697"/>
                </a:lnTo>
                <a:lnTo>
                  <a:pt x="82507" y="40718"/>
                </a:lnTo>
                <a:lnTo>
                  <a:pt x="123082" y="16584"/>
                </a:lnTo>
                <a:lnTo>
                  <a:pt x="168837" y="2762"/>
                </a:lnTo>
                <a:lnTo>
                  <a:pt x="201525" y="0"/>
                </a:lnTo>
                <a:lnTo>
                  <a:pt x="218054" y="699"/>
                </a:lnTo>
                <a:lnTo>
                  <a:pt x="265223" y="10758"/>
                </a:lnTo>
                <a:lnTo>
                  <a:pt x="307681" y="31618"/>
                </a:lnTo>
                <a:lnTo>
                  <a:pt x="344026" y="61812"/>
                </a:lnTo>
                <a:lnTo>
                  <a:pt x="372859" y="99873"/>
                </a:lnTo>
                <a:lnTo>
                  <a:pt x="392778" y="144335"/>
                </a:lnTo>
                <a:lnTo>
                  <a:pt x="402384" y="193731"/>
                </a:lnTo>
                <a:lnTo>
                  <a:pt x="403052" y="211039"/>
                </a:lnTo>
                <a:lnTo>
                  <a:pt x="402384" y="228348"/>
                </a:lnTo>
                <a:lnTo>
                  <a:pt x="392778" y="277744"/>
                </a:lnTo>
                <a:lnTo>
                  <a:pt x="372859" y="322206"/>
                </a:lnTo>
                <a:lnTo>
                  <a:pt x="344026" y="360267"/>
                </a:lnTo>
                <a:lnTo>
                  <a:pt x="307681" y="390461"/>
                </a:lnTo>
                <a:lnTo>
                  <a:pt x="265223" y="411320"/>
                </a:lnTo>
                <a:lnTo>
                  <a:pt x="218054" y="421380"/>
                </a:lnTo>
                <a:lnTo>
                  <a:pt x="201525" y="422079"/>
                </a:lnTo>
                <a:lnTo>
                  <a:pt x="184997" y="421380"/>
                </a:lnTo>
                <a:lnTo>
                  <a:pt x="137827" y="411320"/>
                </a:lnTo>
                <a:lnTo>
                  <a:pt x="95370" y="390461"/>
                </a:lnTo>
                <a:lnTo>
                  <a:pt x="59025" y="360267"/>
                </a:lnTo>
                <a:lnTo>
                  <a:pt x="30193" y="322206"/>
                </a:lnTo>
                <a:lnTo>
                  <a:pt x="10273" y="277744"/>
                </a:lnTo>
                <a:lnTo>
                  <a:pt x="668" y="228348"/>
                </a:lnTo>
                <a:lnTo>
                  <a:pt x="0" y="211039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19097" y="1194003"/>
            <a:ext cx="1156335" cy="1217930"/>
          </a:xfrm>
          <a:custGeom>
            <a:avLst/>
            <a:gdLst/>
            <a:ahLst/>
            <a:cxnLst/>
            <a:rect l="l" t="t" r="r" b="b"/>
            <a:pathLst>
              <a:path w="1156334" h="1217930">
                <a:moveTo>
                  <a:pt x="1002827" y="0"/>
                </a:moveTo>
                <a:lnTo>
                  <a:pt x="152356" y="2"/>
                </a:lnTo>
                <a:lnTo>
                  <a:pt x="109554" y="6323"/>
                </a:lnTo>
                <a:lnTo>
                  <a:pt x="71476" y="23615"/>
                </a:lnTo>
                <a:lnTo>
                  <a:pt x="39837" y="50162"/>
                </a:lnTo>
                <a:lnTo>
                  <a:pt x="16354" y="84249"/>
                </a:lnTo>
                <a:lnTo>
                  <a:pt x="2741" y="124163"/>
                </a:lnTo>
                <a:lnTo>
                  <a:pt x="0" y="1065163"/>
                </a:lnTo>
                <a:lnTo>
                  <a:pt x="782" y="1079838"/>
                </a:lnTo>
                <a:lnTo>
                  <a:pt x="10959" y="1121224"/>
                </a:lnTo>
                <a:lnTo>
                  <a:pt x="31542" y="1157316"/>
                </a:lnTo>
                <a:lnTo>
                  <a:pt x="60816" y="1186402"/>
                </a:lnTo>
                <a:lnTo>
                  <a:pt x="97066" y="1206768"/>
                </a:lnTo>
                <a:lnTo>
                  <a:pt x="138577" y="1216700"/>
                </a:lnTo>
                <a:lnTo>
                  <a:pt x="153286" y="1217396"/>
                </a:lnTo>
                <a:lnTo>
                  <a:pt x="1003756" y="1217393"/>
                </a:lnTo>
                <a:lnTo>
                  <a:pt x="1046559" y="1211073"/>
                </a:lnTo>
                <a:lnTo>
                  <a:pt x="1084637" y="1193784"/>
                </a:lnTo>
                <a:lnTo>
                  <a:pt x="1116276" y="1167239"/>
                </a:lnTo>
                <a:lnTo>
                  <a:pt x="1139759" y="1133152"/>
                </a:lnTo>
                <a:lnTo>
                  <a:pt x="1153372" y="1093236"/>
                </a:lnTo>
                <a:lnTo>
                  <a:pt x="1156113" y="152233"/>
                </a:lnTo>
                <a:lnTo>
                  <a:pt x="1155330" y="137559"/>
                </a:lnTo>
                <a:lnTo>
                  <a:pt x="1145154" y="96177"/>
                </a:lnTo>
                <a:lnTo>
                  <a:pt x="1124571" y="60085"/>
                </a:lnTo>
                <a:lnTo>
                  <a:pt x="1095297" y="30997"/>
                </a:lnTo>
                <a:lnTo>
                  <a:pt x="1059046" y="10629"/>
                </a:lnTo>
                <a:lnTo>
                  <a:pt x="1017536" y="696"/>
                </a:lnTo>
                <a:lnTo>
                  <a:pt x="1002827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19093" y="1194004"/>
            <a:ext cx="1155700" cy="1217930"/>
          </a:xfrm>
          <a:custGeom>
            <a:avLst/>
            <a:gdLst/>
            <a:ahLst/>
            <a:cxnLst/>
            <a:rect l="l" t="t" r="r" b="b"/>
            <a:pathLst>
              <a:path w="1155700" h="1217930">
                <a:moveTo>
                  <a:pt x="0" y="153211"/>
                </a:moveTo>
                <a:lnTo>
                  <a:pt x="6077" y="110346"/>
                </a:lnTo>
                <a:lnTo>
                  <a:pt x="23164" y="72169"/>
                </a:lnTo>
                <a:lnTo>
                  <a:pt x="49547" y="40393"/>
                </a:lnTo>
                <a:lnTo>
                  <a:pt x="83511" y="16735"/>
                </a:lnTo>
                <a:lnTo>
                  <a:pt x="123340" y="2910"/>
                </a:lnTo>
                <a:lnTo>
                  <a:pt x="1002317" y="0"/>
                </a:lnTo>
                <a:lnTo>
                  <a:pt x="1017021" y="696"/>
                </a:lnTo>
                <a:lnTo>
                  <a:pt x="1058514" y="10634"/>
                </a:lnTo>
                <a:lnTo>
                  <a:pt x="1094748" y="31010"/>
                </a:lnTo>
                <a:lnTo>
                  <a:pt x="1124008" y="60111"/>
                </a:lnTo>
                <a:lnTo>
                  <a:pt x="1144579" y="96221"/>
                </a:lnTo>
                <a:lnTo>
                  <a:pt x="1154746" y="137624"/>
                </a:lnTo>
                <a:lnTo>
                  <a:pt x="1155529" y="1064592"/>
                </a:lnTo>
                <a:lnTo>
                  <a:pt x="1154833" y="1079295"/>
                </a:lnTo>
                <a:lnTo>
                  <a:pt x="1144895" y="1120788"/>
                </a:lnTo>
                <a:lnTo>
                  <a:pt x="1124518" y="1157022"/>
                </a:lnTo>
                <a:lnTo>
                  <a:pt x="1095418" y="1186282"/>
                </a:lnTo>
                <a:lnTo>
                  <a:pt x="1059308" y="1206854"/>
                </a:lnTo>
                <a:lnTo>
                  <a:pt x="1017905" y="1217020"/>
                </a:lnTo>
                <a:lnTo>
                  <a:pt x="153211" y="1217804"/>
                </a:lnTo>
                <a:lnTo>
                  <a:pt x="138508" y="1217107"/>
                </a:lnTo>
                <a:lnTo>
                  <a:pt x="97015" y="1207170"/>
                </a:lnTo>
                <a:lnTo>
                  <a:pt x="60781" y="1186793"/>
                </a:lnTo>
                <a:lnTo>
                  <a:pt x="31521" y="1157692"/>
                </a:lnTo>
                <a:lnTo>
                  <a:pt x="10950" y="1121583"/>
                </a:lnTo>
                <a:lnTo>
                  <a:pt x="783" y="1080179"/>
                </a:lnTo>
                <a:lnTo>
                  <a:pt x="0" y="153211"/>
                </a:lnTo>
                <a:close/>
              </a:path>
            </a:pathLst>
          </a:custGeom>
          <a:ln w="13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9847" y="2558992"/>
            <a:ext cx="216535" cy="241935"/>
          </a:xfrm>
          <a:custGeom>
            <a:avLst/>
            <a:gdLst/>
            <a:ahLst/>
            <a:cxnLst/>
            <a:rect l="l" t="t" r="r" b="b"/>
            <a:pathLst>
              <a:path w="216534" h="241935">
                <a:moveTo>
                  <a:pt x="97336" y="0"/>
                </a:moveTo>
                <a:lnTo>
                  <a:pt x="59070" y="12558"/>
                </a:lnTo>
                <a:lnTo>
                  <a:pt x="28172" y="38965"/>
                </a:lnTo>
                <a:lnTo>
                  <a:pt x="7522" y="76002"/>
                </a:lnTo>
                <a:lnTo>
                  <a:pt x="0" y="120444"/>
                </a:lnTo>
                <a:lnTo>
                  <a:pt x="674" y="134027"/>
                </a:lnTo>
                <a:lnTo>
                  <a:pt x="12243" y="176323"/>
                </a:lnTo>
                <a:lnTo>
                  <a:pt x="36112" y="210427"/>
                </a:lnTo>
                <a:lnTo>
                  <a:pt x="69619" y="233191"/>
                </a:lnTo>
                <a:lnTo>
                  <a:pt x="110099" y="241469"/>
                </a:lnTo>
                <a:lnTo>
                  <a:pt x="123460" y="240284"/>
                </a:lnTo>
                <a:lnTo>
                  <a:pt x="160117" y="226453"/>
                </a:lnTo>
                <a:lnTo>
                  <a:pt x="189569" y="199185"/>
                </a:lnTo>
                <a:lnTo>
                  <a:pt x="209154" y="161020"/>
                </a:lnTo>
                <a:lnTo>
                  <a:pt x="216215" y="114497"/>
                </a:lnTo>
                <a:lnTo>
                  <a:pt x="214788" y="99957"/>
                </a:lnTo>
                <a:lnTo>
                  <a:pt x="201609" y="60179"/>
                </a:lnTo>
                <a:lnTo>
                  <a:pt x="176460" y="28369"/>
                </a:lnTo>
                <a:lnTo>
                  <a:pt x="141112" y="7363"/>
                </a:lnTo>
                <a:lnTo>
                  <a:pt x="97336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89847" y="2558988"/>
            <a:ext cx="216535" cy="241935"/>
          </a:xfrm>
          <a:custGeom>
            <a:avLst/>
            <a:gdLst/>
            <a:ahLst/>
            <a:cxnLst/>
            <a:rect l="l" t="t" r="r" b="b"/>
            <a:pathLst>
              <a:path w="216534" h="241935">
                <a:moveTo>
                  <a:pt x="0" y="120489"/>
                </a:moveTo>
                <a:lnTo>
                  <a:pt x="7519" y="76030"/>
                </a:lnTo>
                <a:lnTo>
                  <a:pt x="28160" y="38981"/>
                </a:lnTo>
                <a:lnTo>
                  <a:pt x="59043" y="12562"/>
                </a:lnTo>
                <a:lnTo>
                  <a:pt x="97291" y="0"/>
                </a:lnTo>
                <a:lnTo>
                  <a:pt x="112704" y="764"/>
                </a:lnTo>
                <a:lnTo>
                  <a:pt x="153847" y="12997"/>
                </a:lnTo>
                <a:lnTo>
                  <a:pt x="185975" y="37934"/>
                </a:lnTo>
                <a:lnTo>
                  <a:pt x="207316" y="72734"/>
                </a:lnTo>
                <a:lnTo>
                  <a:pt x="216102" y="114558"/>
                </a:lnTo>
                <a:lnTo>
                  <a:pt x="215304" y="130841"/>
                </a:lnTo>
                <a:lnTo>
                  <a:pt x="203777" y="174872"/>
                </a:lnTo>
                <a:lnTo>
                  <a:pt x="180617" y="209697"/>
                </a:lnTo>
                <a:lnTo>
                  <a:pt x="148480" y="232774"/>
                </a:lnTo>
                <a:lnTo>
                  <a:pt x="110026" y="241559"/>
                </a:lnTo>
                <a:lnTo>
                  <a:pt x="95932" y="240602"/>
                </a:lnTo>
                <a:lnTo>
                  <a:pt x="57506" y="227138"/>
                </a:lnTo>
                <a:lnTo>
                  <a:pt x="26933" y="200229"/>
                </a:lnTo>
                <a:lnTo>
                  <a:pt x="6880" y="163025"/>
                </a:lnTo>
                <a:lnTo>
                  <a:pt x="0" y="120489"/>
                </a:lnTo>
                <a:close/>
              </a:path>
            </a:pathLst>
          </a:custGeom>
          <a:ln w="13838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99993" y="2661584"/>
            <a:ext cx="0" cy="36195"/>
          </a:xfrm>
          <a:custGeom>
            <a:avLst/>
            <a:gdLst/>
            <a:ahLst/>
            <a:cxnLst/>
            <a:rect l="l" t="t" r="r" b="b"/>
            <a:pathLst>
              <a:path h="36194">
                <a:moveTo>
                  <a:pt x="0" y="35705"/>
                </a:moveTo>
                <a:lnTo>
                  <a:pt x="0" y="0"/>
                </a:lnTo>
              </a:path>
            </a:pathLst>
          </a:custGeom>
          <a:ln w="35705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5236" y="2679437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167" y="0"/>
                </a:lnTo>
              </a:path>
            </a:pathLst>
          </a:custGeom>
          <a:ln w="35705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89670" y="2449445"/>
            <a:ext cx="195580" cy="458470"/>
          </a:xfrm>
          <a:custGeom>
            <a:avLst/>
            <a:gdLst/>
            <a:ahLst/>
            <a:cxnLst/>
            <a:rect l="l" t="t" r="r" b="b"/>
            <a:pathLst>
              <a:path w="195579" h="458469">
                <a:moveTo>
                  <a:pt x="0" y="0"/>
                </a:moveTo>
                <a:lnTo>
                  <a:pt x="195567" y="0"/>
                </a:lnTo>
                <a:lnTo>
                  <a:pt x="195567" y="458254"/>
                </a:lnTo>
                <a:lnTo>
                  <a:pt x="0" y="458254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89670" y="2449445"/>
            <a:ext cx="195580" cy="458470"/>
          </a:xfrm>
          <a:custGeom>
            <a:avLst/>
            <a:gdLst/>
            <a:ahLst/>
            <a:cxnLst/>
            <a:rect l="l" t="t" r="r" b="b"/>
            <a:pathLst>
              <a:path w="195579" h="458469">
                <a:moveTo>
                  <a:pt x="0" y="0"/>
                </a:moveTo>
                <a:lnTo>
                  <a:pt x="195472" y="0"/>
                </a:lnTo>
                <a:lnTo>
                  <a:pt x="195472" y="458407"/>
                </a:lnTo>
                <a:lnTo>
                  <a:pt x="0" y="458407"/>
                </a:lnTo>
                <a:lnTo>
                  <a:pt x="0" y="0"/>
                </a:lnTo>
                <a:close/>
              </a:path>
            </a:pathLst>
          </a:custGeom>
          <a:ln w="13838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00405" y="2451176"/>
            <a:ext cx="195580" cy="458470"/>
          </a:xfrm>
          <a:custGeom>
            <a:avLst/>
            <a:gdLst/>
            <a:ahLst/>
            <a:cxnLst/>
            <a:rect l="l" t="t" r="r" b="b"/>
            <a:pathLst>
              <a:path w="195579" h="458469">
                <a:moveTo>
                  <a:pt x="0" y="0"/>
                </a:moveTo>
                <a:lnTo>
                  <a:pt x="195567" y="0"/>
                </a:lnTo>
                <a:lnTo>
                  <a:pt x="195567" y="458254"/>
                </a:lnTo>
                <a:lnTo>
                  <a:pt x="0" y="458254"/>
                </a:lnTo>
                <a:lnTo>
                  <a:pt x="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00405" y="2451176"/>
            <a:ext cx="195580" cy="458470"/>
          </a:xfrm>
          <a:custGeom>
            <a:avLst/>
            <a:gdLst/>
            <a:ahLst/>
            <a:cxnLst/>
            <a:rect l="l" t="t" r="r" b="b"/>
            <a:pathLst>
              <a:path w="195579" h="458469">
                <a:moveTo>
                  <a:pt x="0" y="0"/>
                </a:moveTo>
                <a:lnTo>
                  <a:pt x="195472" y="0"/>
                </a:lnTo>
                <a:lnTo>
                  <a:pt x="195472" y="458406"/>
                </a:lnTo>
                <a:lnTo>
                  <a:pt x="0" y="458406"/>
                </a:lnTo>
                <a:lnTo>
                  <a:pt x="0" y="0"/>
                </a:lnTo>
                <a:close/>
              </a:path>
            </a:pathLst>
          </a:custGeom>
          <a:ln w="13838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92731" y="4866323"/>
            <a:ext cx="422909" cy="527050"/>
          </a:xfrm>
          <a:custGeom>
            <a:avLst/>
            <a:gdLst/>
            <a:ahLst/>
            <a:cxnLst/>
            <a:rect l="l" t="t" r="r" b="b"/>
            <a:pathLst>
              <a:path w="422909" h="527050">
                <a:moveTo>
                  <a:pt x="0" y="0"/>
                </a:moveTo>
                <a:lnTo>
                  <a:pt x="5575" y="527011"/>
                </a:lnTo>
                <a:lnTo>
                  <a:pt x="422300" y="203898"/>
                </a:lnTo>
                <a:lnTo>
                  <a:pt x="0" y="0"/>
                </a:lnTo>
                <a:close/>
              </a:path>
            </a:pathLst>
          </a:custGeom>
          <a:solidFill>
            <a:srgbClr val="FF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92419" y="4866579"/>
            <a:ext cx="422909" cy="527050"/>
          </a:xfrm>
          <a:custGeom>
            <a:avLst/>
            <a:gdLst/>
            <a:ahLst/>
            <a:cxnLst/>
            <a:rect l="l" t="t" r="r" b="b"/>
            <a:pathLst>
              <a:path w="422909" h="527050">
                <a:moveTo>
                  <a:pt x="422344" y="203796"/>
                </a:moveTo>
                <a:lnTo>
                  <a:pt x="5871" y="526808"/>
                </a:lnTo>
                <a:lnTo>
                  <a:pt x="0" y="0"/>
                </a:lnTo>
                <a:lnTo>
                  <a:pt x="422344" y="203796"/>
                </a:lnTo>
                <a:close/>
              </a:path>
            </a:pathLst>
          </a:custGeom>
          <a:ln w="13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30453" y="4319732"/>
            <a:ext cx="136525" cy="1699895"/>
          </a:xfrm>
          <a:custGeom>
            <a:avLst/>
            <a:gdLst/>
            <a:ahLst/>
            <a:cxnLst/>
            <a:rect l="l" t="t" r="r" b="b"/>
            <a:pathLst>
              <a:path w="136525" h="1699895">
                <a:moveTo>
                  <a:pt x="27279" y="0"/>
                </a:moveTo>
                <a:lnTo>
                  <a:pt x="0" y="1697913"/>
                </a:lnTo>
                <a:lnTo>
                  <a:pt x="109016" y="1699666"/>
                </a:lnTo>
                <a:lnTo>
                  <a:pt x="136296" y="1752"/>
                </a:lnTo>
                <a:lnTo>
                  <a:pt x="27279" y="0"/>
                </a:lnTo>
                <a:close/>
              </a:path>
            </a:pathLst>
          </a:custGeom>
          <a:solidFill>
            <a:srgbClr val="434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30453" y="4319732"/>
            <a:ext cx="136296" cy="1699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1594" y="3566540"/>
            <a:ext cx="528320" cy="525780"/>
          </a:xfrm>
          <a:custGeom>
            <a:avLst/>
            <a:gdLst/>
            <a:ahLst/>
            <a:cxnLst/>
            <a:rect l="l" t="t" r="r" b="b"/>
            <a:pathLst>
              <a:path w="528320" h="525779">
                <a:moveTo>
                  <a:pt x="467080" y="206273"/>
                </a:moveTo>
                <a:lnTo>
                  <a:pt x="467080" y="319430"/>
                </a:lnTo>
                <a:lnTo>
                  <a:pt x="527862" y="262851"/>
                </a:lnTo>
                <a:lnTo>
                  <a:pt x="467080" y="206273"/>
                </a:lnTo>
                <a:close/>
              </a:path>
              <a:path w="528320" h="525779">
                <a:moveTo>
                  <a:pt x="263931" y="65709"/>
                </a:moveTo>
                <a:lnTo>
                  <a:pt x="216358" y="71439"/>
                </a:lnTo>
                <a:lnTo>
                  <a:pt x="172956" y="87714"/>
                </a:lnTo>
                <a:lnTo>
                  <a:pt x="135101" y="113165"/>
                </a:lnTo>
                <a:lnTo>
                  <a:pt x="104168" y="146422"/>
                </a:lnTo>
                <a:lnTo>
                  <a:pt x="81531" y="186115"/>
                </a:lnTo>
                <a:lnTo>
                  <a:pt x="68567" y="230874"/>
                </a:lnTo>
                <a:lnTo>
                  <a:pt x="65976" y="262851"/>
                </a:lnTo>
                <a:lnTo>
                  <a:pt x="66632" y="279020"/>
                </a:lnTo>
                <a:lnTo>
                  <a:pt x="76067" y="325162"/>
                </a:lnTo>
                <a:lnTo>
                  <a:pt x="95633" y="366693"/>
                </a:lnTo>
                <a:lnTo>
                  <a:pt x="123953" y="402245"/>
                </a:lnTo>
                <a:lnTo>
                  <a:pt x="159654" y="430448"/>
                </a:lnTo>
                <a:lnTo>
                  <a:pt x="201359" y="449932"/>
                </a:lnTo>
                <a:lnTo>
                  <a:pt x="247695" y="459327"/>
                </a:lnTo>
                <a:lnTo>
                  <a:pt x="263931" y="459981"/>
                </a:lnTo>
                <a:lnTo>
                  <a:pt x="280165" y="459327"/>
                </a:lnTo>
                <a:lnTo>
                  <a:pt x="326498" y="449932"/>
                </a:lnTo>
                <a:lnTo>
                  <a:pt x="368202" y="430448"/>
                </a:lnTo>
                <a:lnTo>
                  <a:pt x="403904" y="402245"/>
                </a:lnTo>
                <a:lnTo>
                  <a:pt x="432226" y="366693"/>
                </a:lnTo>
                <a:lnTo>
                  <a:pt x="451793" y="325162"/>
                </a:lnTo>
                <a:lnTo>
                  <a:pt x="461230" y="279020"/>
                </a:lnTo>
                <a:lnTo>
                  <a:pt x="461886" y="262851"/>
                </a:lnTo>
                <a:lnTo>
                  <a:pt x="461230" y="246683"/>
                </a:lnTo>
                <a:lnTo>
                  <a:pt x="451793" y="200540"/>
                </a:lnTo>
                <a:lnTo>
                  <a:pt x="432226" y="159006"/>
                </a:lnTo>
                <a:lnTo>
                  <a:pt x="403904" y="123451"/>
                </a:lnTo>
                <a:lnTo>
                  <a:pt x="368202" y="95246"/>
                </a:lnTo>
                <a:lnTo>
                  <a:pt x="326498" y="75760"/>
                </a:lnTo>
                <a:lnTo>
                  <a:pt x="280165" y="66363"/>
                </a:lnTo>
                <a:lnTo>
                  <a:pt x="263931" y="65709"/>
                </a:lnTo>
                <a:close/>
              </a:path>
              <a:path w="528320" h="525779">
                <a:moveTo>
                  <a:pt x="80111" y="365899"/>
                </a:moveTo>
                <a:lnTo>
                  <a:pt x="77292" y="448691"/>
                </a:lnTo>
                <a:lnTo>
                  <a:pt x="160464" y="445909"/>
                </a:lnTo>
                <a:lnTo>
                  <a:pt x="80111" y="365899"/>
                </a:lnTo>
                <a:close/>
              </a:path>
              <a:path w="528320" h="525779">
                <a:moveTo>
                  <a:pt x="447751" y="365899"/>
                </a:moveTo>
                <a:lnTo>
                  <a:pt x="367398" y="445909"/>
                </a:lnTo>
                <a:lnTo>
                  <a:pt x="450532" y="448691"/>
                </a:lnTo>
                <a:lnTo>
                  <a:pt x="447751" y="365899"/>
                </a:lnTo>
                <a:close/>
              </a:path>
              <a:path w="528320" h="525779">
                <a:moveTo>
                  <a:pt x="77292" y="76987"/>
                </a:moveTo>
                <a:lnTo>
                  <a:pt x="80111" y="159816"/>
                </a:lnTo>
                <a:lnTo>
                  <a:pt x="160464" y="79794"/>
                </a:lnTo>
                <a:lnTo>
                  <a:pt x="77292" y="76987"/>
                </a:lnTo>
                <a:close/>
              </a:path>
              <a:path w="528320" h="525779">
                <a:moveTo>
                  <a:pt x="450532" y="76987"/>
                </a:moveTo>
                <a:lnTo>
                  <a:pt x="367398" y="79794"/>
                </a:lnTo>
                <a:lnTo>
                  <a:pt x="447751" y="159816"/>
                </a:lnTo>
                <a:lnTo>
                  <a:pt x="450532" y="76987"/>
                </a:lnTo>
                <a:close/>
              </a:path>
              <a:path w="528320" h="525779">
                <a:moveTo>
                  <a:pt x="263931" y="0"/>
                </a:moveTo>
                <a:lnTo>
                  <a:pt x="207111" y="60540"/>
                </a:lnTo>
                <a:lnTo>
                  <a:pt x="320738" y="60540"/>
                </a:lnTo>
                <a:lnTo>
                  <a:pt x="263931" y="0"/>
                </a:lnTo>
                <a:close/>
              </a:path>
              <a:path w="528320" h="525779">
                <a:moveTo>
                  <a:pt x="60782" y="206273"/>
                </a:moveTo>
                <a:lnTo>
                  <a:pt x="0" y="262851"/>
                </a:lnTo>
                <a:lnTo>
                  <a:pt x="60782" y="319430"/>
                </a:lnTo>
                <a:lnTo>
                  <a:pt x="60782" y="206273"/>
                </a:lnTo>
                <a:close/>
              </a:path>
              <a:path w="528320" h="525779">
                <a:moveTo>
                  <a:pt x="320738" y="465162"/>
                </a:moveTo>
                <a:lnTo>
                  <a:pt x="207111" y="465162"/>
                </a:lnTo>
                <a:lnTo>
                  <a:pt x="263931" y="525703"/>
                </a:lnTo>
                <a:lnTo>
                  <a:pt x="320738" y="465162"/>
                </a:lnTo>
                <a:close/>
              </a:path>
            </a:pathLst>
          </a:custGeom>
          <a:solidFill>
            <a:srgbClr val="00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98433" y="3772879"/>
            <a:ext cx="60960" cy="113664"/>
          </a:xfrm>
          <a:custGeom>
            <a:avLst/>
            <a:gdLst/>
            <a:ahLst/>
            <a:cxnLst/>
            <a:rect l="l" t="t" r="r" b="b"/>
            <a:pathLst>
              <a:path w="60959" h="113664">
                <a:moveTo>
                  <a:pt x="60756" y="56600"/>
                </a:moveTo>
                <a:lnTo>
                  <a:pt x="0" y="113200"/>
                </a:lnTo>
                <a:lnTo>
                  <a:pt x="0" y="0"/>
                </a:lnTo>
                <a:lnTo>
                  <a:pt x="60756" y="56600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98805" y="3643551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83099" y="0"/>
                </a:moveTo>
                <a:lnTo>
                  <a:pt x="80306" y="82852"/>
                </a:lnTo>
                <a:lnTo>
                  <a:pt x="0" y="2808"/>
                </a:lnTo>
                <a:lnTo>
                  <a:pt x="83099" y="0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38603" y="3566545"/>
            <a:ext cx="113664" cy="60960"/>
          </a:xfrm>
          <a:custGeom>
            <a:avLst/>
            <a:gdLst/>
            <a:ahLst/>
            <a:cxnLst/>
            <a:rect l="l" t="t" r="r" b="b"/>
            <a:pathLst>
              <a:path w="113665" h="60960">
                <a:moveTo>
                  <a:pt x="56786" y="0"/>
                </a:moveTo>
                <a:lnTo>
                  <a:pt x="113572" y="60556"/>
                </a:lnTo>
                <a:lnTo>
                  <a:pt x="0" y="60556"/>
                </a:lnTo>
                <a:lnTo>
                  <a:pt x="56786" y="0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08848" y="3643551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0" y="0"/>
                </a:moveTo>
                <a:lnTo>
                  <a:pt x="83124" y="2808"/>
                </a:lnTo>
                <a:lnTo>
                  <a:pt x="2817" y="82852"/>
                </a:lnTo>
                <a:lnTo>
                  <a:pt x="0" y="0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31589" y="3772879"/>
            <a:ext cx="60960" cy="113664"/>
          </a:xfrm>
          <a:custGeom>
            <a:avLst/>
            <a:gdLst/>
            <a:ahLst/>
            <a:cxnLst/>
            <a:rect l="l" t="t" r="r" b="b"/>
            <a:pathLst>
              <a:path w="60959" h="113664">
                <a:moveTo>
                  <a:pt x="0" y="56600"/>
                </a:moveTo>
                <a:lnTo>
                  <a:pt x="60756" y="0"/>
                </a:lnTo>
                <a:lnTo>
                  <a:pt x="60756" y="113200"/>
                </a:lnTo>
                <a:lnTo>
                  <a:pt x="0" y="56600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08848" y="3932556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0" y="82828"/>
                </a:moveTo>
                <a:lnTo>
                  <a:pt x="2817" y="0"/>
                </a:lnTo>
                <a:lnTo>
                  <a:pt x="83124" y="80044"/>
                </a:lnTo>
                <a:lnTo>
                  <a:pt x="0" y="82828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38603" y="4031858"/>
            <a:ext cx="113664" cy="60960"/>
          </a:xfrm>
          <a:custGeom>
            <a:avLst/>
            <a:gdLst/>
            <a:ahLst/>
            <a:cxnLst/>
            <a:rect l="l" t="t" r="r" b="b"/>
            <a:pathLst>
              <a:path w="113665" h="60960">
                <a:moveTo>
                  <a:pt x="56786" y="60556"/>
                </a:moveTo>
                <a:lnTo>
                  <a:pt x="0" y="0"/>
                </a:lnTo>
                <a:lnTo>
                  <a:pt x="113572" y="0"/>
                </a:lnTo>
                <a:lnTo>
                  <a:pt x="56786" y="60556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98805" y="3932556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83099" y="82828"/>
                </a:moveTo>
                <a:lnTo>
                  <a:pt x="0" y="80044"/>
                </a:lnTo>
                <a:lnTo>
                  <a:pt x="80306" y="0"/>
                </a:lnTo>
                <a:lnTo>
                  <a:pt x="83099" y="82828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97540" y="3632278"/>
            <a:ext cx="396240" cy="394970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0" y="197201"/>
                </a:moveTo>
                <a:lnTo>
                  <a:pt x="5750" y="149811"/>
                </a:lnTo>
                <a:lnTo>
                  <a:pt x="22083" y="106575"/>
                </a:lnTo>
                <a:lnTo>
                  <a:pt x="47626" y="68864"/>
                </a:lnTo>
                <a:lnTo>
                  <a:pt x="81002" y="38048"/>
                </a:lnTo>
                <a:lnTo>
                  <a:pt x="120838" y="15497"/>
                </a:lnTo>
                <a:lnTo>
                  <a:pt x="165758" y="2581"/>
                </a:lnTo>
                <a:lnTo>
                  <a:pt x="197850" y="0"/>
                </a:lnTo>
                <a:lnTo>
                  <a:pt x="214077" y="653"/>
                </a:lnTo>
                <a:lnTo>
                  <a:pt x="260386" y="10053"/>
                </a:lnTo>
                <a:lnTo>
                  <a:pt x="302069" y="29545"/>
                </a:lnTo>
                <a:lnTo>
                  <a:pt x="337752" y="57758"/>
                </a:lnTo>
                <a:lnTo>
                  <a:pt x="366058" y="93324"/>
                </a:lnTo>
                <a:lnTo>
                  <a:pt x="385614" y="134870"/>
                </a:lnTo>
                <a:lnTo>
                  <a:pt x="395045" y="181027"/>
                </a:lnTo>
                <a:lnTo>
                  <a:pt x="395701" y="197201"/>
                </a:lnTo>
                <a:lnTo>
                  <a:pt x="395045" y="213374"/>
                </a:lnTo>
                <a:lnTo>
                  <a:pt x="385614" y="259532"/>
                </a:lnTo>
                <a:lnTo>
                  <a:pt x="366058" y="301078"/>
                </a:lnTo>
                <a:lnTo>
                  <a:pt x="337752" y="336643"/>
                </a:lnTo>
                <a:lnTo>
                  <a:pt x="302069" y="364857"/>
                </a:lnTo>
                <a:lnTo>
                  <a:pt x="260386" y="384348"/>
                </a:lnTo>
                <a:lnTo>
                  <a:pt x="214077" y="393748"/>
                </a:lnTo>
                <a:lnTo>
                  <a:pt x="197850" y="394402"/>
                </a:lnTo>
                <a:lnTo>
                  <a:pt x="181623" y="393748"/>
                </a:lnTo>
                <a:lnTo>
                  <a:pt x="135314" y="384348"/>
                </a:lnTo>
                <a:lnTo>
                  <a:pt x="93631" y="364857"/>
                </a:lnTo>
                <a:lnTo>
                  <a:pt x="57949" y="336643"/>
                </a:lnTo>
                <a:lnTo>
                  <a:pt x="29642" y="301078"/>
                </a:lnTo>
                <a:lnTo>
                  <a:pt x="10086" y="259532"/>
                </a:lnTo>
                <a:lnTo>
                  <a:pt x="655" y="213374"/>
                </a:lnTo>
                <a:lnTo>
                  <a:pt x="0" y="197201"/>
                </a:lnTo>
                <a:close/>
              </a:path>
            </a:pathLst>
          </a:custGeom>
          <a:ln w="3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86041" y="3509479"/>
            <a:ext cx="1606099" cy="1687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8331" y="3857066"/>
            <a:ext cx="784009" cy="1196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8727" y="3857061"/>
            <a:ext cx="784225" cy="1197610"/>
          </a:xfrm>
          <a:custGeom>
            <a:avLst/>
            <a:gdLst/>
            <a:ahLst/>
            <a:cxnLst/>
            <a:rect l="l" t="t" r="r" b="b"/>
            <a:pathLst>
              <a:path w="784225" h="1197610">
                <a:moveTo>
                  <a:pt x="783615" y="0"/>
                </a:moveTo>
                <a:lnTo>
                  <a:pt x="0" y="0"/>
                </a:lnTo>
                <a:lnTo>
                  <a:pt x="0" y="1197045"/>
                </a:lnTo>
                <a:lnTo>
                  <a:pt x="783615" y="1197045"/>
                </a:lnTo>
                <a:lnTo>
                  <a:pt x="783615" y="0"/>
                </a:lnTo>
                <a:close/>
              </a:path>
            </a:pathLst>
          </a:custGeom>
          <a:ln w="13838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43325" y="3934877"/>
            <a:ext cx="699770" cy="249554"/>
          </a:xfrm>
          <a:custGeom>
            <a:avLst/>
            <a:gdLst/>
            <a:ahLst/>
            <a:cxnLst/>
            <a:rect l="l" t="t" r="r" b="b"/>
            <a:pathLst>
              <a:path w="699770" h="249554">
                <a:moveTo>
                  <a:pt x="41541" y="0"/>
                </a:moveTo>
                <a:lnTo>
                  <a:pt x="6265" y="19576"/>
                </a:lnTo>
                <a:lnTo>
                  <a:pt x="0" y="207505"/>
                </a:lnTo>
                <a:lnTo>
                  <a:pt x="2466" y="221625"/>
                </a:lnTo>
                <a:lnTo>
                  <a:pt x="9287" y="233661"/>
                </a:lnTo>
                <a:lnTo>
                  <a:pt x="19598" y="242751"/>
                </a:lnTo>
                <a:lnTo>
                  <a:pt x="32530" y="248029"/>
                </a:lnTo>
                <a:lnTo>
                  <a:pt x="657669" y="249008"/>
                </a:lnTo>
                <a:lnTo>
                  <a:pt x="671803" y="246545"/>
                </a:lnTo>
                <a:lnTo>
                  <a:pt x="683851" y="239732"/>
                </a:lnTo>
                <a:lnTo>
                  <a:pt x="692948" y="229432"/>
                </a:lnTo>
                <a:lnTo>
                  <a:pt x="698231" y="216510"/>
                </a:lnTo>
                <a:lnTo>
                  <a:pt x="699211" y="41503"/>
                </a:lnTo>
                <a:lnTo>
                  <a:pt x="696746" y="27383"/>
                </a:lnTo>
                <a:lnTo>
                  <a:pt x="689927" y="15347"/>
                </a:lnTo>
                <a:lnTo>
                  <a:pt x="679618" y="6257"/>
                </a:lnTo>
                <a:lnTo>
                  <a:pt x="666684" y="979"/>
                </a:lnTo>
                <a:lnTo>
                  <a:pt x="41541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43683" y="3934877"/>
            <a:ext cx="699135" cy="249554"/>
          </a:xfrm>
          <a:custGeom>
            <a:avLst/>
            <a:gdLst/>
            <a:ahLst/>
            <a:cxnLst/>
            <a:rect l="l" t="t" r="r" b="b"/>
            <a:pathLst>
              <a:path w="699135" h="249554">
                <a:moveTo>
                  <a:pt x="698853" y="41517"/>
                </a:moveTo>
                <a:lnTo>
                  <a:pt x="679265" y="6257"/>
                </a:lnTo>
                <a:lnTo>
                  <a:pt x="41517" y="0"/>
                </a:lnTo>
                <a:lnTo>
                  <a:pt x="27391" y="2464"/>
                </a:lnTo>
                <a:lnTo>
                  <a:pt x="15350" y="9282"/>
                </a:lnTo>
                <a:lnTo>
                  <a:pt x="6257" y="19588"/>
                </a:lnTo>
                <a:lnTo>
                  <a:pt x="978" y="32516"/>
                </a:lnTo>
                <a:lnTo>
                  <a:pt x="0" y="207579"/>
                </a:lnTo>
                <a:lnTo>
                  <a:pt x="2464" y="221704"/>
                </a:lnTo>
                <a:lnTo>
                  <a:pt x="9282" y="233746"/>
                </a:lnTo>
                <a:lnTo>
                  <a:pt x="19588" y="242839"/>
                </a:lnTo>
                <a:lnTo>
                  <a:pt x="32516" y="248118"/>
                </a:lnTo>
                <a:lnTo>
                  <a:pt x="657336" y="249096"/>
                </a:lnTo>
                <a:lnTo>
                  <a:pt x="671461" y="246631"/>
                </a:lnTo>
                <a:lnTo>
                  <a:pt x="683503" y="239813"/>
                </a:lnTo>
                <a:lnTo>
                  <a:pt x="692596" y="229507"/>
                </a:lnTo>
                <a:lnTo>
                  <a:pt x="697875" y="216579"/>
                </a:lnTo>
                <a:lnTo>
                  <a:pt x="698853" y="41517"/>
                </a:lnTo>
                <a:close/>
              </a:path>
            </a:pathLst>
          </a:custGeom>
          <a:ln w="13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43325" y="4254794"/>
            <a:ext cx="699770" cy="247650"/>
          </a:xfrm>
          <a:custGeom>
            <a:avLst/>
            <a:gdLst/>
            <a:ahLst/>
            <a:cxnLst/>
            <a:rect l="l" t="t" r="r" b="b"/>
            <a:pathLst>
              <a:path w="699770" h="247650">
                <a:moveTo>
                  <a:pt x="41249" y="0"/>
                </a:moveTo>
                <a:lnTo>
                  <a:pt x="6065" y="19688"/>
                </a:lnTo>
                <a:lnTo>
                  <a:pt x="0" y="206070"/>
                </a:lnTo>
                <a:lnTo>
                  <a:pt x="2481" y="220182"/>
                </a:lnTo>
                <a:lnTo>
                  <a:pt x="9342" y="232191"/>
                </a:lnTo>
                <a:lnTo>
                  <a:pt x="19705" y="241220"/>
                </a:lnTo>
                <a:lnTo>
                  <a:pt x="32692" y="246393"/>
                </a:lnTo>
                <a:lnTo>
                  <a:pt x="657961" y="247281"/>
                </a:lnTo>
                <a:lnTo>
                  <a:pt x="672088" y="244801"/>
                </a:lnTo>
                <a:lnTo>
                  <a:pt x="684108" y="237946"/>
                </a:lnTo>
                <a:lnTo>
                  <a:pt x="693145" y="227592"/>
                </a:lnTo>
                <a:lnTo>
                  <a:pt x="698322" y="214618"/>
                </a:lnTo>
                <a:lnTo>
                  <a:pt x="699211" y="41211"/>
                </a:lnTo>
                <a:lnTo>
                  <a:pt x="696729" y="27099"/>
                </a:lnTo>
                <a:lnTo>
                  <a:pt x="689868" y="15090"/>
                </a:lnTo>
                <a:lnTo>
                  <a:pt x="679505" y="6060"/>
                </a:lnTo>
                <a:lnTo>
                  <a:pt x="666518" y="887"/>
                </a:lnTo>
                <a:lnTo>
                  <a:pt x="41249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43683" y="4254789"/>
            <a:ext cx="699135" cy="247650"/>
          </a:xfrm>
          <a:custGeom>
            <a:avLst/>
            <a:gdLst/>
            <a:ahLst/>
            <a:cxnLst/>
            <a:rect l="l" t="t" r="r" b="b"/>
            <a:pathLst>
              <a:path w="699135" h="247650">
                <a:moveTo>
                  <a:pt x="698853" y="41228"/>
                </a:moveTo>
                <a:lnTo>
                  <a:pt x="679155" y="6061"/>
                </a:lnTo>
                <a:lnTo>
                  <a:pt x="41228" y="0"/>
                </a:lnTo>
                <a:lnTo>
                  <a:pt x="27109" y="2481"/>
                </a:lnTo>
                <a:lnTo>
                  <a:pt x="15094" y="9339"/>
                </a:lnTo>
                <a:lnTo>
                  <a:pt x="6061" y="19698"/>
                </a:lnTo>
                <a:lnTo>
                  <a:pt x="887" y="32679"/>
                </a:lnTo>
                <a:lnTo>
                  <a:pt x="0" y="206137"/>
                </a:lnTo>
                <a:lnTo>
                  <a:pt x="2481" y="220256"/>
                </a:lnTo>
                <a:lnTo>
                  <a:pt x="9339" y="232271"/>
                </a:lnTo>
                <a:lnTo>
                  <a:pt x="19698" y="241304"/>
                </a:lnTo>
                <a:lnTo>
                  <a:pt x="32679" y="246478"/>
                </a:lnTo>
                <a:lnTo>
                  <a:pt x="657624" y="247365"/>
                </a:lnTo>
                <a:lnTo>
                  <a:pt x="671744" y="244884"/>
                </a:lnTo>
                <a:lnTo>
                  <a:pt x="683758" y="238026"/>
                </a:lnTo>
                <a:lnTo>
                  <a:pt x="692791" y="227667"/>
                </a:lnTo>
                <a:lnTo>
                  <a:pt x="697965" y="214686"/>
                </a:lnTo>
                <a:lnTo>
                  <a:pt x="698853" y="41228"/>
                </a:lnTo>
                <a:close/>
              </a:path>
            </a:pathLst>
          </a:custGeom>
          <a:ln w="13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43325" y="4567787"/>
            <a:ext cx="699770" cy="401320"/>
          </a:xfrm>
          <a:custGeom>
            <a:avLst/>
            <a:gdLst/>
            <a:ahLst/>
            <a:cxnLst/>
            <a:rect l="l" t="t" r="r" b="b"/>
            <a:pathLst>
              <a:path w="699770" h="401320">
                <a:moveTo>
                  <a:pt x="66928" y="0"/>
                </a:moveTo>
                <a:lnTo>
                  <a:pt x="27179" y="13066"/>
                </a:lnTo>
                <a:lnTo>
                  <a:pt x="3234" y="46272"/>
                </a:lnTo>
                <a:lnTo>
                  <a:pt x="0" y="334314"/>
                </a:lnTo>
                <a:lnTo>
                  <a:pt x="1564" y="348754"/>
                </a:lnTo>
                <a:lnTo>
                  <a:pt x="22366" y="384203"/>
                </a:lnTo>
                <a:lnTo>
                  <a:pt x="60322" y="400858"/>
                </a:lnTo>
                <a:lnTo>
                  <a:pt x="632282" y="401180"/>
                </a:lnTo>
                <a:lnTo>
                  <a:pt x="646736" y="399617"/>
                </a:lnTo>
                <a:lnTo>
                  <a:pt x="682219" y="378839"/>
                </a:lnTo>
                <a:lnTo>
                  <a:pt x="698889" y="340916"/>
                </a:lnTo>
                <a:lnTo>
                  <a:pt x="699211" y="66865"/>
                </a:lnTo>
                <a:lnTo>
                  <a:pt x="697647" y="52426"/>
                </a:lnTo>
                <a:lnTo>
                  <a:pt x="676850" y="16977"/>
                </a:lnTo>
                <a:lnTo>
                  <a:pt x="638891" y="321"/>
                </a:lnTo>
                <a:lnTo>
                  <a:pt x="6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43325" y="4567787"/>
            <a:ext cx="699211" cy="401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3683" y="4567786"/>
            <a:ext cx="699135" cy="401320"/>
          </a:xfrm>
          <a:custGeom>
            <a:avLst/>
            <a:gdLst/>
            <a:ahLst/>
            <a:cxnLst/>
            <a:rect l="l" t="t" r="r" b="b"/>
            <a:pathLst>
              <a:path w="699135" h="401320">
                <a:moveTo>
                  <a:pt x="698853" y="66888"/>
                </a:moveTo>
                <a:lnTo>
                  <a:pt x="685778" y="27155"/>
                </a:lnTo>
                <a:lnTo>
                  <a:pt x="652553" y="3228"/>
                </a:lnTo>
                <a:lnTo>
                  <a:pt x="66888" y="0"/>
                </a:lnTo>
                <a:lnTo>
                  <a:pt x="52443" y="1563"/>
                </a:lnTo>
                <a:lnTo>
                  <a:pt x="16979" y="22355"/>
                </a:lnTo>
                <a:lnTo>
                  <a:pt x="320" y="60297"/>
                </a:lnTo>
                <a:lnTo>
                  <a:pt x="0" y="334432"/>
                </a:lnTo>
                <a:lnTo>
                  <a:pt x="1563" y="348878"/>
                </a:lnTo>
                <a:lnTo>
                  <a:pt x="22355" y="384342"/>
                </a:lnTo>
                <a:lnTo>
                  <a:pt x="60297" y="401001"/>
                </a:lnTo>
                <a:lnTo>
                  <a:pt x="631964" y="401321"/>
                </a:lnTo>
                <a:lnTo>
                  <a:pt x="646409" y="399757"/>
                </a:lnTo>
                <a:lnTo>
                  <a:pt x="681874" y="378966"/>
                </a:lnTo>
                <a:lnTo>
                  <a:pt x="698532" y="341024"/>
                </a:lnTo>
                <a:lnTo>
                  <a:pt x="698853" y="66888"/>
                </a:lnTo>
                <a:close/>
              </a:path>
            </a:pathLst>
          </a:custGeom>
          <a:ln w="13838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29689" y="3839764"/>
            <a:ext cx="256540" cy="1219200"/>
          </a:xfrm>
          <a:custGeom>
            <a:avLst/>
            <a:gdLst/>
            <a:ahLst/>
            <a:cxnLst/>
            <a:rect l="l" t="t" r="r" b="b"/>
            <a:pathLst>
              <a:path w="256539" h="1219200">
                <a:moveTo>
                  <a:pt x="42697" y="0"/>
                </a:moveTo>
                <a:lnTo>
                  <a:pt x="7062" y="19150"/>
                </a:lnTo>
                <a:lnTo>
                  <a:pt x="0" y="1176477"/>
                </a:lnTo>
                <a:lnTo>
                  <a:pt x="2403" y="1190620"/>
                </a:lnTo>
                <a:lnTo>
                  <a:pt x="9066" y="1202758"/>
                </a:lnTo>
                <a:lnTo>
                  <a:pt x="19170" y="1212073"/>
                </a:lnTo>
                <a:lnTo>
                  <a:pt x="31897" y="1217748"/>
                </a:lnTo>
                <a:lnTo>
                  <a:pt x="213448" y="1219123"/>
                </a:lnTo>
                <a:lnTo>
                  <a:pt x="227608" y="1216723"/>
                </a:lnTo>
                <a:lnTo>
                  <a:pt x="239760" y="1210069"/>
                </a:lnTo>
                <a:lnTo>
                  <a:pt x="249087" y="1199977"/>
                </a:lnTo>
                <a:lnTo>
                  <a:pt x="254769" y="1187264"/>
                </a:lnTo>
                <a:lnTo>
                  <a:pt x="256146" y="42659"/>
                </a:lnTo>
                <a:lnTo>
                  <a:pt x="253743" y="28516"/>
                </a:lnTo>
                <a:lnTo>
                  <a:pt x="247082" y="16376"/>
                </a:lnTo>
                <a:lnTo>
                  <a:pt x="236980" y="7057"/>
                </a:lnTo>
                <a:lnTo>
                  <a:pt x="224256" y="1378"/>
                </a:lnTo>
                <a:lnTo>
                  <a:pt x="42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29689" y="3839764"/>
            <a:ext cx="256146" cy="1219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29820" y="3839767"/>
            <a:ext cx="256540" cy="1219835"/>
          </a:xfrm>
          <a:custGeom>
            <a:avLst/>
            <a:gdLst/>
            <a:ahLst/>
            <a:cxnLst/>
            <a:rect l="l" t="t" r="r" b="b"/>
            <a:pathLst>
              <a:path w="256539" h="1219835">
                <a:moveTo>
                  <a:pt x="256015" y="42670"/>
                </a:moveTo>
                <a:lnTo>
                  <a:pt x="236854" y="7054"/>
                </a:lnTo>
                <a:lnTo>
                  <a:pt x="42669" y="0"/>
                </a:lnTo>
                <a:lnTo>
                  <a:pt x="28520" y="2402"/>
                </a:lnTo>
                <a:lnTo>
                  <a:pt x="16375" y="9062"/>
                </a:lnTo>
                <a:lnTo>
                  <a:pt x="7054" y="19161"/>
                </a:lnTo>
                <a:lnTo>
                  <a:pt x="1375" y="31880"/>
                </a:lnTo>
                <a:lnTo>
                  <a:pt x="0" y="1176863"/>
                </a:lnTo>
                <a:lnTo>
                  <a:pt x="2402" y="1191012"/>
                </a:lnTo>
                <a:lnTo>
                  <a:pt x="9062" y="1203157"/>
                </a:lnTo>
                <a:lnTo>
                  <a:pt x="19161" y="1212478"/>
                </a:lnTo>
                <a:lnTo>
                  <a:pt x="31880" y="1218157"/>
                </a:lnTo>
                <a:lnTo>
                  <a:pt x="213345" y="1219533"/>
                </a:lnTo>
                <a:lnTo>
                  <a:pt x="227495" y="1217131"/>
                </a:lnTo>
                <a:lnTo>
                  <a:pt x="239640" y="1210471"/>
                </a:lnTo>
                <a:lnTo>
                  <a:pt x="248961" y="1200372"/>
                </a:lnTo>
                <a:lnTo>
                  <a:pt x="254639" y="1187652"/>
                </a:lnTo>
                <a:lnTo>
                  <a:pt x="256015" y="42670"/>
                </a:lnTo>
                <a:close/>
              </a:path>
            </a:pathLst>
          </a:custGeom>
          <a:ln w="13838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72195" y="3357308"/>
            <a:ext cx="1619944" cy="387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9108" y="3163633"/>
            <a:ext cx="1079954" cy="3873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854895" y="3393920"/>
            <a:ext cx="337185" cy="9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i="1" spc="-10" dirty="0">
                <a:solidFill>
                  <a:srgbClr val="808080"/>
                </a:solidFill>
                <a:latin typeface="Georgia"/>
                <a:cs typeface="Georgia"/>
              </a:rPr>
              <a:t>Brilliant</a:t>
            </a:r>
            <a:endParaRPr sz="550">
              <a:latin typeface="Georgia"/>
              <a:cs typeface="Georgi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35263" y="3191296"/>
            <a:ext cx="179993" cy="3735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98583" y="2109901"/>
            <a:ext cx="5162346" cy="13339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08921" y="3252203"/>
            <a:ext cx="5273547" cy="580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05187" y="3241408"/>
            <a:ext cx="5419166" cy="18797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62067" y="6653962"/>
            <a:ext cx="1638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222222"/>
                </a:solidFill>
                <a:latin typeface="Gill Sans Light"/>
                <a:cs typeface="Gill Sans Light"/>
              </a:rPr>
              <a:t>15</a:t>
            </a:r>
            <a:endParaRPr sz="1050">
              <a:latin typeface="Gill Sans Light"/>
              <a:cs typeface="Gill Sans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08352" y="7250026"/>
            <a:ext cx="126873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FFFFFF"/>
                </a:solidFill>
                <a:latin typeface="Gill Sans"/>
                <a:cs typeface="Gill Sans"/>
              </a:rPr>
              <a:t>J</a:t>
            </a:r>
            <a:r>
              <a:rPr sz="900" spc="10" dirty="0">
                <a:solidFill>
                  <a:srgbClr val="FFFFFF"/>
                </a:solidFill>
                <a:latin typeface="Gill Sans"/>
                <a:cs typeface="Gill Sans"/>
              </a:rPr>
              <a:t>esús</a:t>
            </a:r>
            <a:r>
              <a:rPr sz="900" spc="-8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ill Sans"/>
                <a:cs typeface="Gill Sans"/>
              </a:rPr>
              <a:t>Anzano-MARR-2014</a:t>
            </a:r>
            <a:endParaRPr sz="9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105" y="203139"/>
            <a:ext cx="8961755" cy="6911340"/>
          </a:xfrm>
          <a:custGeom>
            <a:avLst/>
            <a:gdLst/>
            <a:ahLst/>
            <a:cxnLst/>
            <a:rect l="l" t="t" r="r" b="b"/>
            <a:pathLst>
              <a:path w="8961755" h="6911340">
                <a:moveTo>
                  <a:pt x="0" y="0"/>
                </a:moveTo>
                <a:lnTo>
                  <a:pt x="8961188" y="0"/>
                </a:lnTo>
                <a:lnTo>
                  <a:pt x="8961188" y="6911002"/>
                </a:lnTo>
                <a:lnTo>
                  <a:pt x="0" y="69110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141" y="203138"/>
            <a:ext cx="8296766" cy="748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5360" y="220160"/>
            <a:ext cx="8007146" cy="76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012" y="405277"/>
            <a:ext cx="8094980" cy="553720"/>
          </a:xfrm>
          <a:custGeom>
            <a:avLst/>
            <a:gdLst/>
            <a:ahLst/>
            <a:cxnLst/>
            <a:rect l="l" t="t" r="r" b="b"/>
            <a:pathLst>
              <a:path w="8094980" h="553719">
                <a:moveTo>
                  <a:pt x="0" y="0"/>
                </a:moveTo>
                <a:lnTo>
                  <a:pt x="8094458" y="0"/>
                </a:lnTo>
                <a:lnTo>
                  <a:pt x="8094458" y="553219"/>
                </a:lnTo>
                <a:lnTo>
                  <a:pt x="0" y="553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8324" y="407404"/>
            <a:ext cx="7836781" cy="595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8902" y="529498"/>
            <a:ext cx="769239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COAXIAL</a:t>
            </a:r>
            <a:r>
              <a:rPr sz="2650" b="1" spc="-4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SET</a:t>
            </a:r>
            <a:r>
              <a:rPr sz="2650" b="1" spc="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UP:</a:t>
            </a:r>
            <a:r>
              <a:rPr sz="2650" b="1" spc="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S</a:t>
            </a:r>
            <a:r>
              <a:rPr sz="2650" b="1" spc="-185" dirty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ANDO</a:t>
            </a:r>
            <a:r>
              <a:rPr sz="2650" b="1" spc="10" dirty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F</a:t>
            </a:r>
            <a:r>
              <a:rPr sz="2650" b="1" spc="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650" b="1" spc="10" dirty="0">
                <a:solidFill>
                  <a:srgbClr val="3333FF"/>
                </a:solidFill>
                <a:latin typeface="Arial"/>
                <a:cs typeface="Arial"/>
              </a:rPr>
              <a:t>LIBS</a:t>
            </a:r>
            <a:r>
              <a:rPr sz="2650" b="1" spc="-9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ANA</a:t>
            </a:r>
            <a:r>
              <a:rPr sz="2650" b="1" spc="-235" dirty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Y</a:t>
            </a:r>
            <a:r>
              <a:rPr sz="2650" b="1" spc="10" dirty="0">
                <a:solidFill>
                  <a:srgbClr val="3333FF"/>
                </a:solidFill>
                <a:latin typeface="Arial"/>
                <a:cs typeface="Arial"/>
              </a:rPr>
              <a:t>Z</a:t>
            </a:r>
            <a:r>
              <a:rPr sz="2650" b="1" spc="15" dirty="0">
                <a:solidFill>
                  <a:srgbClr val="3333FF"/>
                </a:solidFill>
                <a:latin typeface="Arial"/>
                <a:cs typeface="Arial"/>
              </a:rPr>
              <a:t>ER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5478" y="2528793"/>
            <a:ext cx="5866765" cy="0"/>
          </a:xfrm>
          <a:custGeom>
            <a:avLst/>
            <a:gdLst/>
            <a:ahLst/>
            <a:cxnLst/>
            <a:rect l="l" t="t" r="r" b="b"/>
            <a:pathLst>
              <a:path w="5866765">
                <a:moveTo>
                  <a:pt x="5866485" y="1"/>
                </a:moveTo>
                <a:lnTo>
                  <a:pt x="0" y="0"/>
                </a:lnTo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5478" y="2494749"/>
            <a:ext cx="5866765" cy="0"/>
          </a:xfrm>
          <a:custGeom>
            <a:avLst/>
            <a:gdLst/>
            <a:ahLst/>
            <a:cxnLst/>
            <a:rect l="l" t="t" r="r" b="b"/>
            <a:pathLst>
              <a:path w="5866765">
                <a:moveTo>
                  <a:pt x="5866485" y="1"/>
                </a:moveTo>
                <a:lnTo>
                  <a:pt x="0" y="0"/>
                </a:lnTo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1937" y="2841028"/>
            <a:ext cx="247015" cy="168910"/>
          </a:xfrm>
          <a:custGeom>
            <a:avLst/>
            <a:gdLst/>
            <a:ahLst/>
            <a:cxnLst/>
            <a:rect l="l" t="t" r="r" b="b"/>
            <a:pathLst>
              <a:path w="247014" h="168910">
                <a:moveTo>
                  <a:pt x="246668" y="0"/>
                </a:moveTo>
                <a:lnTo>
                  <a:pt x="0" y="5133"/>
                </a:lnTo>
                <a:lnTo>
                  <a:pt x="126791" y="168432"/>
                </a:lnTo>
                <a:lnTo>
                  <a:pt x="246668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1937" y="2841027"/>
            <a:ext cx="247015" cy="168910"/>
          </a:xfrm>
          <a:custGeom>
            <a:avLst/>
            <a:gdLst/>
            <a:ahLst/>
            <a:cxnLst/>
            <a:rect l="l" t="t" r="r" b="b"/>
            <a:pathLst>
              <a:path w="247014" h="168910">
                <a:moveTo>
                  <a:pt x="246668" y="0"/>
                </a:moveTo>
                <a:lnTo>
                  <a:pt x="126791" y="168433"/>
                </a:lnTo>
                <a:lnTo>
                  <a:pt x="0" y="5134"/>
                </a:lnTo>
                <a:lnTo>
                  <a:pt x="246668" y="0"/>
                </a:lnTo>
                <a:close/>
              </a:path>
            </a:pathLst>
          </a:custGeom>
          <a:ln w="1702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9963" y="2511771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1" y="331805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4036" y="2511771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1" y="331805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00356" y="2511771"/>
            <a:ext cx="0" cy="2215515"/>
          </a:xfrm>
          <a:custGeom>
            <a:avLst/>
            <a:gdLst/>
            <a:ahLst/>
            <a:cxnLst/>
            <a:rect l="l" t="t" r="r" b="b"/>
            <a:pathLst>
              <a:path h="2215515">
                <a:moveTo>
                  <a:pt x="1" y="2215009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34429" y="2511771"/>
            <a:ext cx="0" cy="2215515"/>
          </a:xfrm>
          <a:custGeom>
            <a:avLst/>
            <a:gdLst/>
            <a:ahLst/>
            <a:cxnLst/>
            <a:rect l="l" t="t" r="r" b="b"/>
            <a:pathLst>
              <a:path h="2215515">
                <a:moveTo>
                  <a:pt x="1" y="2215009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0793" y="3920356"/>
            <a:ext cx="616585" cy="272415"/>
          </a:xfrm>
          <a:custGeom>
            <a:avLst/>
            <a:gdLst/>
            <a:ahLst/>
            <a:cxnLst/>
            <a:rect l="l" t="t" r="r" b="b"/>
            <a:pathLst>
              <a:path w="616584" h="272414">
                <a:moveTo>
                  <a:pt x="68479" y="0"/>
                </a:moveTo>
                <a:lnTo>
                  <a:pt x="68479" y="68088"/>
                </a:lnTo>
                <a:lnTo>
                  <a:pt x="0" y="68088"/>
                </a:lnTo>
                <a:lnTo>
                  <a:pt x="0" y="204265"/>
                </a:lnTo>
                <a:lnTo>
                  <a:pt x="68479" y="204265"/>
                </a:lnTo>
                <a:lnTo>
                  <a:pt x="68479" y="272354"/>
                </a:lnTo>
                <a:lnTo>
                  <a:pt x="616308" y="136177"/>
                </a:lnTo>
                <a:lnTo>
                  <a:pt x="68479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5141" y="3988445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177"/>
                </a:lnTo>
              </a:path>
            </a:pathLst>
          </a:custGeom>
          <a:ln w="46922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8074" y="3988445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177"/>
                </a:lnTo>
              </a:path>
            </a:pathLst>
          </a:custGeom>
          <a:ln w="24095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10793" y="3920356"/>
            <a:ext cx="616585" cy="272415"/>
          </a:xfrm>
          <a:custGeom>
            <a:avLst/>
            <a:gdLst/>
            <a:ahLst/>
            <a:cxnLst/>
            <a:rect l="l" t="t" r="r" b="b"/>
            <a:pathLst>
              <a:path w="616584" h="272414">
                <a:moveTo>
                  <a:pt x="68478" y="0"/>
                </a:moveTo>
                <a:lnTo>
                  <a:pt x="68478" y="68088"/>
                </a:lnTo>
                <a:lnTo>
                  <a:pt x="0" y="68088"/>
                </a:lnTo>
                <a:lnTo>
                  <a:pt x="0" y="204266"/>
                </a:lnTo>
                <a:lnTo>
                  <a:pt x="68478" y="204266"/>
                </a:lnTo>
                <a:lnTo>
                  <a:pt x="68478" y="272354"/>
                </a:lnTo>
                <a:lnTo>
                  <a:pt x="616308" y="136177"/>
                </a:lnTo>
                <a:lnTo>
                  <a:pt x="68478" y="0"/>
                </a:lnTo>
                <a:close/>
              </a:path>
            </a:pathLst>
          </a:custGeom>
          <a:ln w="17024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42314" y="3988445"/>
            <a:ext cx="45720" cy="136525"/>
          </a:xfrm>
          <a:custGeom>
            <a:avLst/>
            <a:gdLst/>
            <a:ahLst/>
            <a:cxnLst/>
            <a:rect l="l" t="t" r="r" b="b"/>
            <a:pathLst>
              <a:path w="45720" h="136525">
                <a:moveTo>
                  <a:pt x="0" y="0"/>
                </a:moveTo>
                <a:lnTo>
                  <a:pt x="0" y="136177"/>
                </a:lnTo>
                <a:lnTo>
                  <a:pt x="45652" y="136177"/>
                </a:lnTo>
                <a:lnTo>
                  <a:pt x="45652" y="0"/>
                </a:lnTo>
                <a:lnTo>
                  <a:pt x="0" y="0"/>
                </a:lnTo>
                <a:close/>
              </a:path>
            </a:pathLst>
          </a:custGeom>
          <a:ln w="17035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8075" y="397993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199"/>
                </a:lnTo>
              </a:path>
            </a:pathLst>
          </a:custGeom>
          <a:ln w="41132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4713" y="4704439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4">
                <a:moveTo>
                  <a:pt x="0" y="0"/>
                </a:moveTo>
                <a:lnTo>
                  <a:pt x="890863" y="1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4713" y="4670395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4">
                <a:moveTo>
                  <a:pt x="0" y="0"/>
                </a:moveTo>
                <a:lnTo>
                  <a:pt x="890863" y="1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3604" y="4610818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153328" y="0"/>
                </a:moveTo>
                <a:lnTo>
                  <a:pt x="0" y="76598"/>
                </a:lnTo>
                <a:lnTo>
                  <a:pt x="153328" y="153198"/>
                </a:lnTo>
                <a:lnTo>
                  <a:pt x="153328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5791" y="4631032"/>
            <a:ext cx="46990" cy="113030"/>
          </a:xfrm>
          <a:custGeom>
            <a:avLst/>
            <a:gdLst/>
            <a:ahLst/>
            <a:cxnLst/>
            <a:rect l="l" t="t" r="r" b="b"/>
            <a:pathLst>
              <a:path w="46990" h="113029">
                <a:moveTo>
                  <a:pt x="46864" y="0"/>
                </a:moveTo>
                <a:lnTo>
                  <a:pt x="0" y="56385"/>
                </a:lnTo>
                <a:lnTo>
                  <a:pt x="46864" y="112772"/>
                </a:lnTo>
                <a:lnTo>
                  <a:pt x="46864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5791" y="4631033"/>
            <a:ext cx="46990" cy="113030"/>
          </a:xfrm>
          <a:custGeom>
            <a:avLst/>
            <a:gdLst/>
            <a:ahLst/>
            <a:cxnLst/>
            <a:rect l="l" t="t" r="r" b="b"/>
            <a:pathLst>
              <a:path w="46990" h="113029">
                <a:moveTo>
                  <a:pt x="46863" y="112771"/>
                </a:moveTo>
                <a:lnTo>
                  <a:pt x="0" y="56384"/>
                </a:lnTo>
                <a:lnTo>
                  <a:pt x="46863" y="0"/>
                </a:lnTo>
                <a:lnTo>
                  <a:pt x="46863" y="112771"/>
                </a:lnTo>
                <a:close/>
              </a:path>
            </a:pathLst>
          </a:custGeom>
          <a:ln w="17024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7831" y="5843863"/>
            <a:ext cx="106641" cy="4298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7831" y="5843863"/>
            <a:ext cx="106680" cy="429895"/>
          </a:xfrm>
          <a:custGeom>
            <a:avLst/>
            <a:gdLst/>
            <a:ahLst/>
            <a:cxnLst/>
            <a:rect l="l" t="t" r="r" b="b"/>
            <a:pathLst>
              <a:path w="106679" h="429895">
                <a:moveTo>
                  <a:pt x="0" y="0"/>
                </a:moveTo>
                <a:lnTo>
                  <a:pt x="106641" y="0"/>
                </a:lnTo>
                <a:lnTo>
                  <a:pt x="106641" y="429809"/>
                </a:lnTo>
                <a:lnTo>
                  <a:pt x="0" y="429809"/>
                </a:lnTo>
                <a:lnTo>
                  <a:pt x="0" y="0"/>
                </a:lnTo>
                <a:close/>
              </a:path>
            </a:pathLst>
          </a:custGeom>
          <a:ln w="1703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56885" y="5843863"/>
            <a:ext cx="710946" cy="4298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56885" y="5843863"/>
            <a:ext cx="711200" cy="429895"/>
          </a:xfrm>
          <a:custGeom>
            <a:avLst/>
            <a:gdLst/>
            <a:ahLst/>
            <a:cxnLst/>
            <a:rect l="l" t="t" r="r" b="b"/>
            <a:pathLst>
              <a:path w="711200" h="429895">
                <a:moveTo>
                  <a:pt x="710945" y="0"/>
                </a:moveTo>
                <a:lnTo>
                  <a:pt x="0" y="107452"/>
                </a:lnTo>
                <a:lnTo>
                  <a:pt x="0" y="322357"/>
                </a:lnTo>
                <a:lnTo>
                  <a:pt x="710945" y="429809"/>
                </a:lnTo>
                <a:lnTo>
                  <a:pt x="710945" y="0"/>
                </a:lnTo>
                <a:close/>
              </a:path>
            </a:pathLst>
          </a:custGeom>
          <a:ln w="1703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9320" y="5867412"/>
            <a:ext cx="50800" cy="382905"/>
          </a:xfrm>
          <a:custGeom>
            <a:avLst/>
            <a:gdLst/>
            <a:ahLst/>
            <a:cxnLst/>
            <a:rect l="l" t="t" r="r" b="b"/>
            <a:pathLst>
              <a:path w="50800" h="382904">
                <a:moveTo>
                  <a:pt x="24622" y="0"/>
                </a:moveTo>
                <a:lnTo>
                  <a:pt x="10054" y="38275"/>
                </a:lnTo>
                <a:lnTo>
                  <a:pt x="4729" y="79576"/>
                </a:lnTo>
                <a:lnTo>
                  <a:pt x="1242" y="131612"/>
                </a:lnTo>
                <a:lnTo>
                  <a:pt x="135" y="170772"/>
                </a:lnTo>
                <a:lnTo>
                  <a:pt x="0" y="196337"/>
                </a:lnTo>
                <a:lnTo>
                  <a:pt x="211" y="216728"/>
                </a:lnTo>
                <a:lnTo>
                  <a:pt x="1451" y="255429"/>
                </a:lnTo>
                <a:lnTo>
                  <a:pt x="5167" y="306606"/>
                </a:lnTo>
                <a:lnTo>
                  <a:pt x="10820" y="346848"/>
                </a:lnTo>
                <a:lnTo>
                  <a:pt x="26615" y="382446"/>
                </a:lnTo>
                <a:lnTo>
                  <a:pt x="29223" y="380286"/>
                </a:lnTo>
                <a:lnTo>
                  <a:pt x="40686" y="341782"/>
                </a:lnTo>
                <a:lnTo>
                  <a:pt x="45805" y="300045"/>
                </a:lnTo>
                <a:lnTo>
                  <a:pt x="49148" y="247566"/>
                </a:lnTo>
                <a:lnTo>
                  <a:pt x="50206" y="207918"/>
                </a:lnTo>
                <a:lnTo>
                  <a:pt x="50343" y="186990"/>
                </a:lnTo>
                <a:lnTo>
                  <a:pt x="50139" y="166542"/>
                </a:lnTo>
                <a:lnTo>
                  <a:pt x="48919" y="127721"/>
                </a:lnTo>
                <a:lnTo>
                  <a:pt x="45263" y="76362"/>
                </a:lnTo>
                <a:lnTo>
                  <a:pt x="39746" y="35938"/>
                </a:lnTo>
                <a:lnTo>
                  <a:pt x="24622" y="0"/>
                </a:lnTo>
                <a:close/>
              </a:path>
            </a:pathLst>
          </a:custGeom>
          <a:solidFill>
            <a:srgbClr val="D5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69312" y="5867412"/>
            <a:ext cx="50800" cy="382905"/>
          </a:xfrm>
          <a:custGeom>
            <a:avLst/>
            <a:gdLst/>
            <a:ahLst/>
            <a:cxnLst/>
            <a:rect l="l" t="t" r="r" b="b"/>
            <a:pathLst>
              <a:path w="50800" h="382904">
                <a:moveTo>
                  <a:pt x="0" y="191355"/>
                </a:moveTo>
                <a:lnTo>
                  <a:pt x="565" y="150820"/>
                </a:lnTo>
                <a:lnTo>
                  <a:pt x="3351" y="95878"/>
                </a:lnTo>
                <a:lnTo>
                  <a:pt x="8107" y="50662"/>
                </a:lnTo>
                <a:lnTo>
                  <a:pt x="16825" y="10740"/>
                </a:lnTo>
                <a:lnTo>
                  <a:pt x="24629" y="0"/>
                </a:lnTo>
                <a:lnTo>
                  <a:pt x="27437" y="1084"/>
                </a:lnTo>
                <a:lnTo>
                  <a:pt x="41777" y="48011"/>
                </a:lnTo>
                <a:lnTo>
                  <a:pt x="46715" y="92416"/>
                </a:lnTo>
                <a:lnTo>
                  <a:pt x="49669" y="146748"/>
                </a:lnTo>
                <a:lnTo>
                  <a:pt x="50351" y="186990"/>
                </a:lnTo>
                <a:lnTo>
                  <a:pt x="50215" y="207918"/>
                </a:lnTo>
                <a:lnTo>
                  <a:pt x="49156" y="247566"/>
                </a:lnTo>
                <a:lnTo>
                  <a:pt x="45813" y="300045"/>
                </a:lnTo>
                <a:lnTo>
                  <a:pt x="40694" y="341782"/>
                </a:lnTo>
                <a:lnTo>
                  <a:pt x="29231" y="380286"/>
                </a:lnTo>
                <a:lnTo>
                  <a:pt x="26623" y="382446"/>
                </a:lnTo>
                <a:lnTo>
                  <a:pt x="23656" y="381414"/>
                </a:lnTo>
                <a:lnTo>
                  <a:pt x="8749" y="334835"/>
                </a:lnTo>
                <a:lnTo>
                  <a:pt x="3705" y="290613"/>
                </a:lnTo>
                <a:lnTo>
                  <a:pt x="707" y="236462"/>
                </a:lnTo>
                <a:lnTo>
                  <a:pt x="8" y="196337"/>
                </a:lnTo>
                <a:lnTo>
                  <a:pt x="0" y="191355"/>
                </a:lnTo>
                <a:close/>
              </a:path>
            </a:pathLst>
          </a:custGeom>
          <a:ln w="17036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7196" y="5867368"/>
            <a:ext cx="27305" cy="382905"/>
          </a:xfrm>
          <a:custGeom>
            <a:avLst/>
            <a:gdLst/>
            <a:ahLst/>
            <a:cxnLst/>
            <a:rect l="l" t="t" r="r" b="b"/>
            <a:pathLst>
              <a:path w="27304" h="382904">
                <a:moveTo>
                  <a:pt x="0" y="382799"/>
                </a:moveTo>
                <a:lnTo>
                  <a:pt x="27189" y="382799"/>
                </a:lnTo>
                <a:lnTo>
                  <a:pt x="27189" y="0"/>
                </a:lnTo>
                <a:lnTo>
                  <a:pt x="0" y="0"/>
                </a:lnTo>
                <a:lnTo>
                  <a:pt x="0" y="382799"/>
                </a:lnTo>
                <a:close/>
              </a:path>
            </a:pathLst>
          </a:custGeom>
          <a:solidFill>
            <a:srgbClr val="D5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0791" y="5858857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399821"/>
                </a:lnTo>
              </a:path>
            </a:pathLst>
          </a:custGeom>
          <a:ln w="44226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78306" y="5869606"/>
            <a:ext cx="20320" cy="378460"/>
          </a:xfrm>
          <a:custGeom>
            <a:avLst/>
            <a:gdLst/>
            <a:ahLst/>
            <a:cxnLst/>
            <a:rect l="l" t="t" r="r" b="b"/>
            <a:pathLst>
              <a:path w="20320" h="378460">
                <a:moveTo>
                  <a:pt x="0" y="378322"/>
                </a:moveTo>
                <a:lnTo>
                  <a:pt x="19784" y="378322"/>
                </a:lnTo>
                <a:lnTo>
                  <a:pt x="19784" y="0"/>
                </a:lnTo>
                <a:lnTo>
                  <a:pt x="0" y="0"/>
                </a:lnTo>
                <a:lnTo>
                  <a:pt x="0" y="378322"/>
                </a:lnTo>
                <a:close/>
              </a:path>
            </a:pathLst>
          </a:custGeom>
          <a:solidFill>
            <a:srgbClr val="D5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79103" y="5951315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189"/>
                </a:lnTo>
              </a:path>
            </a:pathLst>
          </a:custGeom>
          <a:ln w="47186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56146" y="5951315"/>
            <a:ext cx="46355" cy="208279"/>
          </a:xfrm>
          <a:custGeom>
            <a:avLst/>
            <a:gdLst/>
            <a:ahLst/>
            <a:cxnLst/>
            <a:rect l="l" t="t" r="r" b="b"/>
            <a:pathLst>
              <a:path w="46354" h="208279">
                <a:moveTo>
                  <a:pt x="45915" y="0"/>
                </a:moveTo>
                <a:lnTo>
                  <a:pt x="0" y="0"/>
                </a:lnTo>
                <a:lnTo>
                  <a:pt x="0" y="208189"/>
                </a:lnTo>
                <a:lnTo>
                  <a:pt x="45915" y="208189"/>
                </a:lnTo>
                <a:lnTo>
                  <a:pt x="45915" y="0"/>
                </a:lnTo>
                <a:close/>
              </a:path>
            </a:pathLst>
          </a:custGeom>
          <a:ln w="17035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34677" y="5981558"/>
            <a:ext cx="45890" cy="1475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34677" y="5981558"/>
            <a:ext cx="46355" cy="147955"/>
          </a:xfrm>
          <a:custGeom>
            <a:avLst/>
            <a:gdLst/>
            <a:ahLst/>
            <a:cxnLst/>
            <a:rect l="l" t="t" r="r" b="b"/>
            <a:pathLst>
              <a:path w="46354" h="147954">
                <a:moveTo>
                  <a:pt x="45905" y="73851"/>
                </a:moveTo>
                <a:lnTo>
                  <a:pt x="39367" y="22219"/>
                </a:lnTo>
                <a:lnTo>
                  <a:pt x="23516" y="0"/>
                </a:lnTo>
                <a:lnTo>
                  <a:pt x="17278" y="2540"/>
                </a:lnTo>
                <a:lnTo>
                  <a:pt x="959" y="52587"/>
                </a:lnTo>
                <a:lnTo>
                  <a:pt x="0" y="71727"/>
                </a:lnTo>
                <a:lnTo>
                  <a:pt x="753" y="91475"/>
                </a:lnTo>
                <a:lnTo>
                  <a:pt x="10552" y="135940"/>
                </a:lnTo>
                <a:lnTo>
                  <a:pt x="21431" y="147566"/>
                </a:lnTo>
                <a:lnTo>
                  <a:pt x="28028" y="145109"/>
                </a:lnTo>
                <a:lnTo>
                  <a:pt x="44884" y="95609"/>
                </a:lnTo>
                <a:lnTo>
                  <a:pt x="45905" y="73851"/>
                </a:lnTo>
                <a:close/>
              </a:path>
            </a:pathLst>
          </a:custGeom>
          <a:ln w="1703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50244" y="5974820"/>
            <a:ext cx="106640" cy="167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1259" y="5988129"/>
            <a:ext cx="34290" cy="135890"/>
          </a:xfrm>
          <a:custGeom>
            <a:avLst/>
            <a:gdLst/>
            <a:ahLst/>
            <a:cxnLst/>
            <a:rect l="l" t="t" r="r" b="b"/>
            <a:pathLst>
              <a:path w="34289" h="135889">
                <a:moveTo>
                  <a:pt x="14323" y="0"/>
                </a:moveTo>
                <a:lnTo>
                  <a:pt x="708" y="48257"/>
                </a:lnTo>
                <a:lnTo>
                  <a:pt x="0" y="67839"/>
                </a:lnTo>
                <a:lnTo>
                  <a:pt x="358" y="81743"/>
                </a:lnTo>
                <a:lnTo>
                  <a:pt x="8948" y="126115"/>
                </a:lnTo>
                <a:lnTo>
                  <a:pt x="20084" y="135750"/>
                </a:lnTo>
                <a:lnTo>
                  <a:pt x="23994" y="131024"/>
                </a:lnTo>
                <a:lnTo>
                  <a:pt x="33805" y="75748"/>
                </a:lnTo>
                <a:lnTo>
                  <a:pt x="34166" y="53804"/>
                </a:lnTo>
                <a:lnTo>
                  <a:pt x="32508" y="36117"/>
                </a:lnTo>
                <a:lnTo>
                  <a:pt x="29600" y="21105"/>
                </a:lnTo>
                <a:lnTo>
                  <a:pt x="25536" y="9556"/>
                </a:lnTo>
                <a:lnTo>
                  <a:pt x="20412" y="2259"/>
                </a:lnTo>
                <a:lnTo>
                  <a:pt x="14323" y="0"/>
                </a:lnTo>
                <a:close/>
              </a:path>
            </a:pathLst>
          </a:custGeom>
          <a:solidFill>
            <a:srgbClr val="D5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51259" y="5988129"/>
            <a:ext cx="34290" cy="135890"/>
          </a:xfrm>
          <a:custGeom>
            <a:avLst/>
            <a:gdLst/>
            <a:ahLst/>
            <a:cxnLst/>
            <a:rect l="l" t="t" r="r" b="b"/>
            <a:pathLst>
              <a:path w="34289" h="135889">
                <a:moveTo>
                  <a:pt x="0" y="67840"/>
                </a:moveTo>
                <a:lnTo>
                  <a:pt x="5767" y="16489"/>
                </a:lnTo>
                <a:lnTo>
                  <a:pt x="14322" y="0"/>
                </a:lnTo>
                <a:lnTo>
                  <a:pt x="20411" y="2259"/>
                </a:lnTo>
                <a:lnTo>
                  <a:pt x="25536" y="9556"/>
                </a:lnTo>
                <a:lnTo>
                  <a:pt x="29600" y="21105"/>
                </a:lnTo>
                <a:lnTo>
                  <a:pt x="32508" y="36116"/>
                </a:lnTo>
                <a:lnTo>
                  <a:pt x="34166" y="53804"/>
                </a:lnTo>
                <a:lnTo>
                  <a:pt x="33806" y="75748"/>
                </a:lnTo>
                <a:lnTo>
                  <a:pt x="27448" y="122467"/>
                </a:lnTo>
                <a:lnTo>
                  <a:pt x="20083" y="135750"/>
                </a:lnTo>
                <a:lnTo>
                  <a:pt x="14041" y="133453"/>
                </a:lnTo>
                <a:lnTo>
                  <a:pt x="358" y="81743"/>
                </a:lnTo>
                <a:lnTo>
                  <a:pt x="0" y="67840"/>
                </a:lnTo>
                <a:close/>
              </a:path>
            </a:pathLst>
          </a:custGeom>
          <a:ln w="17035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59216" y="598713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673"/>
                </a:lnTo>
              </a:path>
            </a:pathLst>
          </a:custGeom>
          <a:ln w="19212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59216" y="5978621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695"/>
                </a:lnTo>
              </a:path>
            </a:pathLst>
          </a:custGeom>
          <a:ln w="36249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3109" y="5988089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079"/>
                </a:lnTo>
              </a:path>
            </a:pathLst>
          </a:custGeom>
          <a:ln w="14133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50244" y="6005041"/>
            <a:ext cx="142240" cy="19050"/>
          </a:xfrm>
          <a:custGeom>
            <a:avLst/>
            <a:gdLst/>
            <a:ahLst/>
            <a:cxnLst/>
            <a:rect l="l" t="t" r="r" b="b"/>
            <a:pathLst>
              <a:path w="142239" h="19050">
                <a:moveTo>
                  <a:pt x="0" y="19028"/>
                </a:moveTo>
                <a:lnTo>
                  <a:pt x="142188" y="0"/>
                </a:lnTo>
              </a:path>
            </a:pathLst>
          </a:custGeom>
          <a:ln w="17022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87991" y="5897589"/>
            <a:ext cx="680085" cy="109855"/>
          </a:xfrm>
          <a:custGeom>
            <a:avLst/>
            <a:gdLst/>
            <a:ahLst/>
            <a:cxnLst/>
            <a:rect l="l" t="t" r="r" b="b"/>
            <a:pathLst>
              <a:path w="680085" h="109854">
                <a:moveTo>
                  <a:pt x="0" y="109691"/>
                </a:moveTo>
                <a:lnTo>
                  <a:pt x="679841" y="0"/>
                </a:lnTo>
              </a:path>
            </a:pathLst>
          </a:custGeom>
          <a:ln w="17022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50244" y="6093465"/>
            <a:ext cx="142240" cy="19050"/>
          </a:xfrm>
          <a:custGeom>
            <a:avLst/>
            <a:gdLst/>
            <a:ahLst/>
            <a:cxnLst/>
            <a:rect l="l" t="t" r="r" b="b"/>
            <a:pathLst>
              <a:path w="142239" h="19050">
                <a:moveTo>
                  <a:pt x="0" y="0"/>
                </a:moveTo>
                <a:lnTo>
                  <a:pt x="142188" y="19028"/>
                </a:lnTo>
              </a:path>
            </a:pathLst>
          </a:custGeom>
          <a:ln w="17022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87991" y="6110255"/>
            <a:ext cx="680085" cy="109855"/>
          </a:xfrm>
          <a:custGeom>
            <a:avLst/>
            <a:gdLst/>
            <a:ahLst/>
            <a:cxnLst/>
            <a:rect l="l" t="t" r="r" b="b"/>
            <a:pathLst>
              <a:path w="680085" h="109854">
                <a:moveTo>
                  <a:pt x="0" y="0"/>
                </a:moveTo>
                <a:lnTo>
                  <a:pt x="679841" y="109691"/>
                </a:lnTo>
              </a:path>
            </a:pathLst>
          </a:custGeom>
          <a:ln w="17022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30810" y="6014083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729" y="1"/>
                </a:lnTo>
              </a:path>
            </a:pathLst>
          </a:custGeom>
          <a:ln w="17022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30810" y="6103451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729" y="1"/>
                </a:lnTo>
              </a:path>
            </a:pathLst>
          </a:custGeom>
          <a:ln w="17022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84303" y="5797051"/>
            <a:ext cx="2274369" cy="523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84303" y="5797052"/>
            <a:ext cx="2274570" cy="523875"/>
          </a:xfrm>
          <a:custGeom>
            <a:avLst/>
            <a:gdLst/>
            <a:ahLst/>
            <a:cxnLst/>
            <a:rect l="l" t="t" r="r" b="b"/>
            <a:pathLst>
              <a:path w="2274570" h="523875">
                <a:moveTo>
                  <a:pt x="0" y="0"/>
                </a:moveTo>
                <a:lnTo>
                  <a:pt x="2274370" y="0"/>
                </a:lnTo>
                <a:lnTo>
                  <a:pt x="2274370" y="523431"/>
                </a:lnTo>
                <a:lnTo>
                  <a:pt x="0" y="523431"/>
                </a:lnTo>
                <a:lnTo>
                  <a:pt x="0" y="0"/>
                </a:lnTo>
                <a:close/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69934" y="3588347"/>
            <a:ext cx="0" cy="2190750"/>
          </a:xfrm>
          <a:custGeom>
            <a:avLst/>
            <a:gdLst/>
            <a:ahLst/>
            <a:cxnLst/>
            <a:rect l="l" t="t" r="r" b="b"/>
            <a:pathLst>
              <a:path h="2190750">
                <a:moveTo>
                  <a:pt x="0" y="2190540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35861" y="3588347"/>
            <a:ext cx="0" cy="2190750"/>
          </a:xfrm>
          <a:custGeom>
            <a:avLst/>
            <a:gdLst/>
            <a:ahLst/>
            <a:cxnLst/>
            <a:rect l="l" t="t" r="r" b="b"/>
            <a:pathLst>
              <a:path h="2190750">
                <a:moveTo>
                  <a:pt x="0" y="2190540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82619" y="5688073"/>
            <a:ext cx="140970" cy="109220"/>
          </a:xfrm>
          <a:custGeom>
            <a:avLst/>
            <a:gdLst/>
            <a:ahLst/>
            <a:cxnLst/>
            <a:rect l="l" t="t" r="r" b="b"/>
            <a:pathLst>
              <a:path w="140969" h="109220">
                <a:moveTo>
                  <a:pt x="140550" y="0"/>
                </a:moveTo>
                <a:lnTo>
                  <a:pt x="0" y="0"/>
                </a:lnTo>
                <a:lnTo>
                  <a:pt x="70275" y="108978"/>
                </a:lnTo>
                <a:lnTo>
                  <a:pt x="140550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82619" y="5688074"/>
            <a:ext cx="140970" cy="109220"/>
          </a:xfrm>
          <a:custGeom>
            <a:avLst/>
            <a:gdLst/>
            <a:ahLst/>
            <a:cxnLst/>
            <a:rect l="l" t="t" r="r" b="b"/>
            <a:pathLst>
              <a:path w="140969" h="109220">
                <a:moveTo>
                  <a:pt x="140550" y="0"/>
                </a:moveTo>
                <a:lnTo>
                  <a:pt x="70274" y="108978"/>
                </a:lnTo>
                <a:lnTo>
                  <a:pt x="0" y="0"/>
                </a:lnTo>
                <a:lnTo>
                  <a:pt x="140550" y="0"/>
                </a:lnTo>
                <a:close/>
              </a:path>
            </a:pathLst>
          </a:custGeom>
          <a:ln w="17027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90960" y="3009670"/>
            <a:ext cx="545166" cy="5787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90960" y="3009669"/>
            <a:ext cx="545465" cy="579120"/>
          </a:xfrm>
          <a:custGeom>
            <a:avLst/>
            <a:gdLst/>
            <a:ahLst/>
            <a:cxnLst/>
            <a:rect l="l" t="t" r="r" b="b"/>
            <a:pathLst>
              <a:path w="545464" h="579120">
                <a:moveTo>
                  <a:pt x="0" y="0"/>
                </a:moveTo>
                <a:lnTo>
                  <a:pt x="545167" y="0"/>
                </a:lnTo>
                <a:lnTo>
                  <a:pt x="545167" y="578753"/>
                </a:lnTo>
                <a:lnTo>
                  <a:pt x="0" y="578753"/>
                </a:lnTo>
                <a:lnTo>
                  <a:pt x="0" y="0"/>
                </a:lnTo>
                <a:close/>
              </a:path>
            </a:pathLst>
          </a:custGeom>
          <a:ln w="17029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328339" y="5684579"/>
            <a:ext cx="6861175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814"/>
              </a:lnSpc>
            </a:pPr>
            <a:r>
              <a:rPr sz="1600" b="1" dirty="0">
                <a:solidFill>
                  <a:srgbClr val="00005C"/>
                </a:solidFill>
                <a:latin typeface="Arial"/>
                <a:cs typeface="Arial"/>
              </a:rPr>
              <a:t>Plasma return light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775"/>
              </a:lnSpc>
            </a:pPr>
            <a:r>
              <a:rPr sz="2400" dirty="0">
                <a:solidFill>
                  <a:srgbClr val="00005C"/>
                </a:solidFill>
                <a:latin typeface="Arial"/>
                <a:cs typeface="Arial"/>
              </a:rPr>
              <a:t>Nd:</a:t>
            </a:r>
            <a:r>
              <a:rPr sz="2400" spc="-180" dirty="0">
                <a:solidFill>
                  <a:srgbClr val="00005C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00005C"/>
                </a:solidFill>
                <a:latin typeface="Arial"/>
                <a:cs typeface="Arial"/>
              </a:rPr>
              <a:t>AG Laser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66849" y="3174595"/>
            <a:ext cx="40449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-15" dirty="0">
                <a:latin typeface="Arial"/>
                <a:cs typeface="Arial"/>
              </a:rPr>
              <a:t>PC</a:t>
            </a:r>
            <a:endParaRPr sz="215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316336" y="2186242"/>
            <a:ext cx="4445" cy="3611245"/>
          </a:xfrm>
          <a:custGeom>
            <a:avLst/>
            <a:gdLst/>
            <a:ahLst/>
            <a:cxnLst/>
            <a:rect l="l" t="t" r="r" b="b"/>
            <a:pathLst>
              <a:path w="4444" h="3611245">
                <a:moveTo>
                  <a:pt x="4259" y="3610829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50409" y="2186202"/>
            <a:ext cx="4445" cy="3611245"/>
          </a:xfrm>
          <a:custGeom>
            <a:avLst/>
            <a:gdLst/>
            <a:ahLst/>
            <a:cxnLst/>
            <a:rect l="l" t="t" r="r" b="b"/>
            <a:pathLst>
              <a:path w="4444" h="3611245">
                <a:moveTo>
                  <a:pt x="4259" y="3610829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09946" y="2211753"/>
            <a:ext cx="6627495" cy="0"/>
          </a:xfrm>
          <a:custGeom>
            <a:avLst/>
            <a:gdLst/>
            <a:ahLst/>
            <a:cxnLst/>
            <a:rect l="l" t="t" r="r" b="b"/>
            <a:pathLst>
              <a:path w="6627495">
                <a:moveTo>
                  <a:pt x="6627191" y="1"/>
                </a:moveTo>
                <a:lnTo>
                  <a:pt x="0" y="0"/>
                </a:lnTo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9946" y="2177708"/>
            <a:ext cx="6627495" cy="0"/>
          </a:xfrm>
          <a:custGeom>
            <a:avLst/>
            <a:gdLst/>
            <a:ahLst/>
            <a:cxnLst/>
            <a:rect l="l" t="t" r="r" b="b"/>
            <a:pathLst>
              <a:path w="6627495">
                <a:moveTo>
                  <a:pt x="6627191" y="1"/>
                </a:moveTo>
                <a:lnTo>
                  <a:pt x="0" y="0"/>
                </a:lnTo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20100" y="2190477"/>
            <a:ext cx="0" cy="2757805"/>
          </a:xfrm>
          <a:custGeom>
            <a:avLst/>
            <a:gdLst/>
            <a:ahLst/>
            <a:cxnLst/>
            <a:rect l="l" t="t" r="r" b="b"/>
            <a:pathLst>
              <a:path h="2757804">
                <a:moveTo>
                  <a:pt x="1" y="2757592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54173" y="2190477"/>
            <a:ext cx="0" cy="2757805"/>
          </a:xfrm>
          <a:custGeom>
            <a:avLst/>
            <a:gdLst/>
            <a:ahLst/>
            <a:cxnLst/>
            <a:rect l="l" t="t" r="r" b="b"/>
            <a:pathLst>
              <a:path h="2757804">
                <a:moveTo>
                  <a:pt x="1" y="2757592"/>
                </a:moveTo>
                <a:lnTo>
                  <a:pt x="0" y="0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39905" y="4936367"/>
            <a:ext cx="1182370" cy="0"/>
          </a:xfrm>
          <a:custGeom>
            <a:avLst/>
            <a:gdLst/>
            <a:ahLst/>
            <a:cxnLst/>
            <a:rect l="l" t="t" r="r" b="b"/>
            <a:pathLst>
              <a:path w="1182370">
                <a:moveTo>
                  <a:pt x="0" y="0"/>
                </a:moveTo>
                <a:lnTo>
                  <a:pt x="1182326" y="1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39905" y="4902322"/>
            <a:ext cx="1182370" cy="0"/>
          </a:xfrm>
          <a:custGeom>
            <a:avLst/>
            <a:gdLst/>
            <a:ahLst/>
            <a:cxnLst/>
            <a:rect l="l" t="t" r="r" b="b"/>
            <a:pathLst>
              <a:path w="1182370">
                <a:moveTo>
                  <a:pt x="0" y="0"/>
                </a:moveTo>
                <a:lnTo>
                  <a:pt x="1182326" y="1"/>
                </a:lnTo>
              </a:path>
            </a:pathLst>
          </a:custGeom>
          <a:ln w="170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88795" y="4842745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153328" y="0"/>
                </a:moveTo>
                <a:lnTo>
                  <a:pt x="0" y="76600"/>
                </a:lnTo>
                <a:lnTo>
                  <a:pt x="153328" y="153200"/>
                </a:lnTo>
                <a:lnTo>
                  <a:pt x="153328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78570" y="4869342"/>
            <a:ext cx="61594" cy="100330"/>
          </a:xfrm>
          <a:custGeom>
            <a:avLst/>
            <a:gdLst/>
            <a:ahLst/>
            <a:cxnLst/>
            <a:rect l="l" t="t" r="r" b="b"/>
            <a:pathLst>
              <a:path w="61595" h="100329">
                <a:moveTo>
                  <a:pt x="61365" y="0"/>
                </a:moveTo>
                <a:lnTo>
                  <a:pt x="0" y="50002"/>
                </a:lnTo>
                <a:lnTo>
                  <a:pt x="61365" y="100004"/>
                </a:lnTo>
                <a:lnTo>
                  <a:pt x="61365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78570" y="4869343"/>
            <a:ext cx="61594" cy="100330"/>
          </a:xfrm>
          <a:custGeom>
            <a:avLst/>
            <a:gdLst/>
            <a:ahLst/>
            <a:cxnLst/>
            <a:rect l="l" t="t" r="r" b="b"/>
            <a:pathLst>
              <a:path w="61595" h="100329">
                <a:moveTo>
                  <a:pt x="61364" y="100004"/>
                </a:moveTo>
                <a:lnTo>
                  <a:pt x="0" y="50002"/>
                </a:lnTo>
                <a:lnTo>
                  <a:pt x="61364" y="0"/>
                </a:lnTo>
                <a:lnTo>
                  <a:pt x="61364" y="100004"/>
                </a:lnTo>
                <a:close/>
              </a:path>
            </a:pathLst>
          </a:custGeom>
          <a:ln w="1702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62946" y="5539590"/>
            <a:ext cx="2404745" cy="483234"/>
          </a:xfrm>
          <a:custGeom>
            <a:avLst/>
            <a:gdLst/>
            <a:ahLst/>
            <a:cxnLst/>
            <a:rect l="l" t="t" r="r" b="b"/>
            <a:pathLst>
              <a:path w="2404745" h="483235">
                <a:moveTo>
                  <a:pt x="712337" y="0"/>
                </a:moveTo>
                <a:lnTo>
                  <a:pt x="0" y="241503"/>
                </a:lnTo>
                <a:lnTo>
                  <a:pt x="712337" y="483005"/>
                </a:lnTo>
                <a:lnTo>
                  <a:pt x="712337" y="362254"/>
                </a:lnTo>
                <a:lnTo>
                  <a:pt x="2404140" y="362254"/>
                </a:lnTo>
                <a:lnTo>
                  <a:pt x="2404140" y="120751"/>
                </a:lnTo>
                <a:lnTo>
                  <a:pt x="712337" y="120751"/>
                </a:lnTo>
                <a:lnTo>
                  <a:pt x="712337" y="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356130" y="5660341"/>
            <a:ext cx="178435" cy="241935"/>
          </a:xfrm>
          <a:custGeom>
            <a:avLst/>
            <a:gdLst/>
            <a:ahLst/>
            <a:cxnLst/>
            <a:rect l="l" t="t" r="r" b="b"/>
            <a:pathLst>
              <a:path w="178434" h="241935">
                <a:moveTo>
                  <a:pt x="178083" y="0"/>
                </a:moveTo>
                <a:lnTo>
                  <a:pt x="178083" y="241503"/>
                </a:lnTo>
                <a:lnTo>
                  <a:pt x="0" y="241503"/>
                </a:lnTo>
                <a:lnTo>
                  <a:pt x="0" y="0"/>
                </a:lnTo>
                <a:lnTo>
                  <a:pt x="178083" y="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23256" y="5660341"/>
            <a:ext cx="89535" cy="241935"/>
          </a:xfrm>
          <a:custGeom>
            <a:avLst/>
            <a:gdLst/>
            <a:ahLst/>
            <a:cxnLst/>
            <a:rect l="l" t="t" r="r" b="b"/>
            <a:pathLst>
              <a:path w="89534" h="241935">
                <a:moveTo>
                  <a:pt x="89042" y="0"/>
                </a:moveTo>
                <a:lnTo>
                  <a:pt x="89042" y="241503"/>
                </a:lnTo>
                <a:lnTo>
                  <a:pt x="0" y="241503"/>
                </a:lnTo>
                <a:lnTo>
                  <a:pt x="0" y="0"/>
                </a:lnTo>
                <a:lnTo>
                  <a:pt x="89042" y="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62946" y="5539590"/>
            <a:ext cx="2404745" cy="483234"/>
          </a:xfrm>
          <a:custGeom>
            <a:avLst/>
            <a:gdLst/>
            <a:ahLst/>
            <a:cxnLst/>
            <a:rect l="l" t="t" r="r" b="b"/>
            <a:pathLst>
              <a:path w="2404745" h="483235">
                <a:moveTo>
                  <a:pt x="712338" y="0"/>
                </a:moveTo>
                <a:lnTo>
                  <a:pt x="712338" y="120751"/>
                </a:lnTo>
                <a:lnTo>
                  <a:pt x="2404140" y="120751"/>
                </a:lnTo>
                <a:lnTo>
                  <a:pt x="2404140" y="362253"/>
                </a:lnTo>
                <a:lnTo>
                  <a:pt x="712338" y="362253"/>
                </a:lnTo>
                <a:lnTo>
                  <a:pt x="712338" y="483004"/>
                </a:lnTo>
                <a:lnTo>
                  <a:pt x="0" y="241502"/>
                </a:lnTo>
                <a:lnTo>
                  <a:pt x="712338" y="0"/>
                </a:lnTo>
                <a:close/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356129" y="5660341"/>
            <a:ext cx="178435" cy="241935"/>
          </a:xfrm>
          <a:custGeom>
            <a:avLst/>
            <a:gdLst/>
            <a:ahLst/>
            <a:cxnLst/>
            <a:rect l="l" t="t" r="r" b="b"/>
            <a:pathLst>
              <a:path w="178434" h="241935">
                <a:moveTo>
                  <a:pt x="178084" y="0"/>
                </a:moveTo>
                <a:lnTo>
                  <a:pt x="178084" y="241502"/>
                </a:lnTo>
                <a:lnTo>
                  <a:pt x="0" y="241502"/>
                </a:lnTo>
                <a:lnTo>
                  <a:pt x="0" y="0"/>
                </a:lnTo>
                <a:lnTo>
                  <a:pt x="178084" y="0"/>
                </a:lnTo>
                <a:close/>
              </a:path>
            </a:pathLst>
          </a:custGeom>
          <a:ln w="17031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23256" y="5660341"/>
            <a:ext cx="89535" cy="241935"/>
          </a:xfrm>
          <a:custGeom>
            <a:avLst/>
            <a:gdLst/>
            <a:ahLst/>
            <a:cxnLst/>
            <a:rect l="l" t="t" r="r" b="b"/>
            <a:pathLst>
              <a:path w="89534" h="241935">
                <a:moveTo>
                  <a:pt x="89042" y="0"/>
                </a:moveTo>
                <a:lnTo>
                  <a:pt x="89042" y="241502"/>
                </a:lnTo>
                <a:lnTo>
                  <a:pt x="0" y="241502"/>
                </a:lnTo>
                <a:lnTo>
                  <a:pt x="0" y="0"/>
                </a:lnTo>
                <a:lnTo>
                  <a:pt x="89042" y="0"/>
                </a:lnTo>
                <a:close/>
              </a:path>
            </a:pathLst>
          </a:custGeom>
          <a:ln w="17034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82559" y="6071533"/>
            <a:ext cx="2415540" cy="417195"/>
          </a:xfrm>
          <a:custGeom>
            <a:avLst/>
            <a:gdLst/>
            <a:ahLst/>
            <a:cxnLst/>
            <a:rect l="l" t="t" r="r" b="b"/>
            <a:pathLst>
              <a:path w="2415540" h="417195">
                <a:moveTo>
                  <a:pt x="1796515" y="0"/>
                </a:moveTo>
                <a:lnTo>
                  <a:pt x="1796515" y="94336"/>
                </a:lnTo>
                <a:lnTo>
                  <a:pt x="0" y="94336"/>
                </a:lnTo>
                <a:lnTo>
                  <a:pt x="0" y="322706"/>
                </a:lnTo>
                <a:lnTo>
                  <a:pt x="1796515" y="322706"/>
                </a:lnTo>
                <a:lnTo>
                  <a:pt x="1796515" y="417043"/>
                </a:lnTo>
                <a:lnTo>
                  <a:pt x="2414921" y="208521"/>
                </a:lnTo>
                <a:lnTo>
                  <a:pt x="1796515" y="0"/>
                </a:lnTo>
                <a:close/>
              </a:path>
            </a:pathLst>
          </a:custGeom>
          <a:solidFill>
            <a:srgbClr val="FFD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14235" y="6165870"/>
            <a:ext cx="179070" cy="228600"/>
          </a:xfrm>
          <a:custGeom>
            <a:avLst/>
            <a:gdLst/>
            <a:ahLst/>
            <a:cxnLst/>
            <a:rect l="l" t="t" r="r" b="b"/>
            <a:pathLst>
              <a:path w="179070" h="228600">
                <a:moveTo>
                  <a:pt x="0" y="0"/>
                </a:moveTo>
                <a:lnTo>
                  <a:pt x="0" y="228370"/>
                </a:lnTo>
                <a:lnTo>
                  <a:pt x="178883" y="228370"/>
                </a:lnTo>
                <a:lnTo>
                  <a:pt x="1788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35351" y="6165870"/>
            <a:ext cx="89535" cy="228600"/>
          </a:xfrm>
          <a:custGeom>
            <a:avLst/>
            <a:gdLst/>
            <a:ahLst/>
            <a:cxnLst/>
            <a:rect l="l" t="t" r="r" b="b"/>
            <a:pathLst>
              <a:path w="89534" h="228600">
                <a:moveTo>
                  <a:pt x="0" y="0"/>
                </a:moveTo>
                <a:lnTo>
                  <a:pt x="0" y="228370"/>
                </a:lnTo>
                <a:lnTo>
                  <a:pt x="89441" y="228370"/>
                </a:lnTo>
                <a:lnTo>
                  <a:pt x="894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82559" y="6071533"/>
            <a:ext cx="2415540" cy="417195"/>
          </a:xfrm>
          <a:custGeom>
            <a:avLst/>
            <a:gdLst/>
            <a:ahLst/>
            <a:cxnLst/>
            <a:rect l="l" t="t" r="r" b="b"/>
            <a:pathLst>
              <a:path w="2415540" h="417195">
                <a:moveTo>
                  <a:pt x="1796515" y="0"/>
                </a:moveTo>
                <a:lnTo>
                  <a:pt x="1796515" y="94336"/>
                </a:lnTo>
                <a:lnTo>
                  <a:pt x="0" y="94336"/>
                </a:lnTo>
                <a:lnTo>
                  <a:pt x="0" y="322706"/>
                </a:lnTo>
                <a:lnTo>
                  <a:pt x="1796515" y="322706"/>
                </a:lnTo>
                <a:lnTo>
                  <a:pt x="1796515" y="417043"/>
                </a:lnTo>
                <a:lnTo>
                  <a:pt x="2414921" y="208521"/>
                </a:lnTo>
                <a:lnTo>
                  <a:pt x="1796515" y="0"/>
                </a:lnTo>
                <a:close/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14234" y="6165870"/>
            <a:ext cx="179070" cy="228600"/>
          </a:xfrm>
          <a:custGeom>
            <a:avLst/>
            <a:gdLst/>
            <a:ahLst/>
            <a:cxnLst/>
            <a:rect l="l" t="t" r="r" b="b"/>
            <a:pathLst>
              <a:path w="179070" h="228600">
                <a:moveTo>
                  <a:pt x="0" y="0"/>
                </a:moveTo>
                <a:lnTo>
                  <a:pt x="0" y="228369"/>
                </a:lnTo>
                <a:lnTo>
                  <a:pt x="178883" y="228369"/>
                </a:lnTo>
                <a:lnTo>
                  <a:pt x="178883" y="0"/>
                </a:lnTo>
                <a:lnTo>
                  <a:pt x="0" y="0"/>
                </a:lnTo>
                <a:close/>
              </a:path>
            </a:pathLst>
          </a:custGeom>
          <a:ln w="17031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35351" y="6165870"/>
            <a:ext cx="89535" cy="228600"/>
          </a:xfrm>
          <a:custGeom>
            <a:avLst/>
            <a:gdLst/>
            <a:ahLst/>
            <a:cxnLst/>
            <a:rect l="l" t="t" r="r" b="b"/>
            <a:pathLst>
              <a:path w="89534" h="228600">
                <a:moveTo>
                  <a:pt x="0" y="0"/>
                </a:moveTo>
                <a:lnTo>
                  <a:pt x="0" y="228369"/>
                </a:lnTo>
                <a:lnTo>
                  <a:pt x="89441" y="228369"/>
                </a:lnTo>
                <a:lnTo>
                  <a:pt x="89441" y="0"/>
                </a:lnTo>
                <a:lnTo>
                  <a:pt x="0" y="0"/>
                </a:lnTo>
                <a:close/>
              </a:path>
            </a:pathLst>
          </a:custGeom>
          <a:ln w="17034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492522" y="6183542"/>
            <a:ext cx="144589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005C"/>
                </a:solidFill>
                <a:latin typeface="Arial"/>
                <a:cs typeface="Arial"/>
              </a:rPr>
              <a:t>Laser</a:t>
            </a:r>
            <a:r>
              <a:rPr sz="1600" b="1" spc="-5" dirty="0">
                <a:solidFill>
                  <a:srgbClr val="00005C"/>
                </a:solidFill>
                <a:latin typeface="Arial"/>
                <a:cs typeface="Arial"/>
              </a:rPr>
              <a:t> 106</a:t>
            </a:r>
            <a:r>
              <a:rPr sz="1600" b="1" dirty="0">
                <a:solidFill>
                  <a:srgbClr val="00005C"/>
                </a:solidFill>
                <a:latin typeface="Arial"/>
                <a:cs typeface="Arial"/>
              </a:rPr>
              <a:t>4 nm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399938" y="5894928"/>
            <a:ext cx="1135380" cy="0"/>
          </a:xfrm>
          <a:custGeom>
            <a:avLst/>
            <a:gdLst/>
            <a:ahLst/>
            <a:cxnLst/>
            <a:rect l="l" t="t" r="r" b="b"/>
            <a:pathLst>
              <a:path w="1135379">
                <a:moveTo>
                  <a:pt x="0" y="0"/>
                </a:moveTo>
                <a:lnTo>
                  <a:pt x="1135317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16292" y="5819245"/>
            <a:ext cx="153035" cy="152400"/>
          </a:xfrm>
          <a:custGeom>
            <a:avLst/>
            <a:gdLst/>
            <a:ahLst/>
            <a:cxnLst/>
            <a:rect l="l" t="t" r="r" b="b"/>
            <a:pathLst>
              <a:path w="153034" h="152400">
                <a:moveTo>
                  <a:pt x="11230" y="0"/>
                </a:moveTo>
                <a:lnTo>
                  <a:pt x="2029" y="7528"/>
                </a:lnTo>
                <a:lnTo>
                  <a:pt x="890" y="9869"/>
                </a:lnTo>
                <a:lnTo>
                  <a:pt x="624" y="21612"/>
                </a:lnTo>
                <a:lnTo>
                  <a:pt x="8160" y="30809"/>
                </a:lnTo>
                <a:lnTo>
                  <a:pt x="85152" y="75683"/>
                </a:lnTo>
                <a:lnTo>
                  <a:pt x="6015" y="122035"/>
                </a:lnTo>
                <a:lnTo>
                  <a:pt x="0" y="132126"/>
                </a:lnTo>
                <a:lnTo>
                  <a:pt x="2029" y="143839"/>
                </a:lnTo>
                <a:lnTo>
                  <a:pt x="3513" y="145988"/>
                </a:lnTo>
                <a:lnTo>
                  <a:pt x="13611" y="151993"/>
                </a:lnTo>
                <a:lnTo>
                  <a:pt x="25330" y="149964"/>
                </a:lnTo>
                <a:lnTo>
                  <a:pt x="152774" y="75683"/>
                </a:lnTo>
                <a:lnTo>
                  <a:pt x="22979" y="261"/>
                </a:lnTo>
                <a:lnTo>
                  <a:pt x="1123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99938" y="6228989"/>
            <a:ext cx="1135380" cy="0"/>
          </a:xfrm>
          <a:custGeom>
            <a:avLst/>
            <a:gdLst/>
            <a:ahLst/>
            <a:cxnLst/>
            <a:rect l="l" t="t" r="r" b="b"/>
            <a:pathLst>
              <a:path w="1135379">
                <a:moveTo>
                  <a:pt x="0" y="0"/>
                </a:moveTo>
                <a:lnTo>
                  <a:pt x="1135317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16292" y="6153305"/>
            <a:ext cx="153035" cy="152400"/>
          </a:xfrm>
          <a:custGeom>
            <a:avLst/>
            <a:gdLst/>
            <a:ahLst/>
            <a:cxnLst/>
            <a:rect l="l" t="t" r="r" b="b"/>
            <a:pathLst>
              <a:path w="153034" h="152400">
                <a:moveTo>
                  <a:pt x="11230" y="0"/>
                </a:moveTo>
                <a:lnTo>
                  <a:pt x="2029" y="7528"/>
                </a:lnTo>
                <a:lnTo>
                  <a:pt x="890" y="9869"/>
                </a:lnTo>
                <a:lnTo>
                  <a:pt x="624" y="21612"/>
                </a:lnTo>
                <a:lnTo>
                  <a:pt x="8160" y="30809"/>
                </a:lnTo>
                <a:lnTo>
                  <a:pt x="85152" y="75683"/>
                </a:lnTo>
                <a:lnTo>
                  <a:pt x="6016" y="122034"/>
                </a:lnTo>
                <a:lnTo>
                  <a:pt x="0" y="132125"/>
                </a:lnTo>
                <a:lnTo>
                  <a:pt x="2029" y="143837"/>
                </a:lnTo>
                <a:lnTo>
                  <a:pt x="3513" y="145987"/>
                </a:lnTo>
                <a:lnTo>
                  <a:pt x="13611" y="151992"/>
                </a:lnTo>
                <a:lnTo>
                  <a:pt x="25329" y="149964"/>
                </a:lnTo>
                <a:lnTo>
                  <a:pt x="152774" y="75683"/>
                </a:lnTo>
                <a:lnTo>
                  <a:pt x="22978" y="261"/>
                </a:lnTo>
                <a:lnTo>
                  <a:pt x="1123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27100" y="3909717"/>
            <a:ext cx="0" cy="294005"/>
          </a:xfrm>
          <a:custGeom>
            <a:avLst/>
            <a:gdLst/>
            <a:ahLst/>
            <a:cxnLst/>
            <a:rect l="l" t="t" r="r" b="b"/>
            <a:pathLst>
              <a:path h="294004">
                <a:moveTo>
                  <a:pt x="0" y="293631"/>
                </a:moveTo>
                <a:lnTo>
                  <a:pt x="0" y="0"/>
                </a:lnTo>
              </a:path>
            </a:pathLst>
          </a:custGeom>
          <a:ln w="38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74041" y="4375699"/>
            <a:ext cx="219344" cy="1936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74040" y="4375699"/>
            <a:ext cx="219710" cy="193675"/>
          </a:xfrm>
          <a:custGeom>
            <a:avLst/>
            <a:gdLst/>
            <a:ahLst/>
            <a:cxnLst/>
            <a:rect l="l" t="t" r="r" b="b"/>
            <a:pathLst>
              <a:path w="219709" h="193675">
                <a:moveTo>
                  <a:pt x="219345" y="0"/>
                </a:moveTo>
                <a:lnTo>
                  <a:pt x="0" y="0"/>
                </a:lnTo>
                <a:lnTo>
                  <a:pt x="0" y="193626"/>
                </a:lnTo>
                <a:lnTo>
                  <a:pt x="219345" y="193626"/>
                </a:lnTo>
                <a:lnTo>
                  <a:pt x="219345" y="0"/>
                </a:lnTo>
                <a:close/>
              </a:path>
            </a:pathLst>
          </a:custGeom>
          <a:ln w="17028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27101" y="4569326"/>
            <a:ext cx="513224" cy="5808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27102" y="4569326"/>
            <a:ext cx="513715" cy="581025"/>
          </a:xfrm>
          <a:custGeom>
            <a:avLst/>
            <a:gdLst/>
            <a:ahLst/>
            <a:cxnLst/>
            <a:rect l="l" t="t" r="r" b="b"/>
            <a:pathLst>
              <a:path w="513715" h="581025">
                <a:moveTo>
                  <a:pt x="513223" y="0"/>
                </a:moveTo>
                <a:lnTo>
                  <a:pt x="0" y="0"/>
                </a:lnTo>
                <a:lnTo>
                  <a:pt x="0" y="580882"/>
                </a:lnTo>
                <a:lnTo>
                  <a:pt x="513223" y="580882"/>
                </a:lnTo>
                <a:lnTo>
                  <a:pt x="513223" y="0"/>
                </a:lnTo>
                <a:close/>
              </a:path>
            </a:pathLst>
          </a:custGeom>
          <a:ln w="17030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7217809" y="4763254"/>
            <a:ext cx="52578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iCCD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252656" y="2373466"/>
            <a:ext cx="707014" cy="20660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52656" y="2373465"/>
            <a:ext cx="707390" cy="2066289"/>
          </a:xfrm>
          <a:custGeom>
            <a:avLst/>
            <a:gdLst/>
            <a:ahLst/>
            <a:cxnLst/>
            <a:rect l="l" t="t" r="r" b="b"/>
            <a:pathLst>
              <a:path w="707390" h="2066289">
                <a:moveTo>
                  <a:pt x="0" y="2066067"/>
                </a:moveTo>
                <a:lnTo>
                  <a:pt x="707014" y="2066067"/>
                </a:lnTo>
                <a:lnTo>
                  <a:pt x="707014" y="0"/>
                </a:lnTo>
                <a:lnTo>
                  <a:pt x="0" y="0"/>
                </a:lnTo>
                <a:lnTo>
                  <a:pt x="0" y="2066067"/>
                </a:lnTo>
                <a:close/>
              </a:path>
            </a:pathLst>
          </a:custGeom>
          <a:ln w="17034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495950" y="2731211"/>
            <a:ext cx="229870" cy="13538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005C"/>
                </a:solidFill>
                <a:latin typeface="Arial"/>
                <a:cs typeface="Arial"/>
              </a:rPr>
              <a:t>Spectrograph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764094" y="4528638"/>
            <a:ext cx="0" cy="1049655"/>
          </a:xfrm>
          <a:custGeom>
            <a:avLst/>
            <a:gdLst/>
            <a:ahLst/>
            <a:cxnLst/>
            <a:rect l="l" t="t" r="r" b="b"/>
            <a:pathLst>
              <a:path h="1049654">
                <a:moveTo>
                  <a:pt x="0" y="1049252"/>
                </a:moveTo>
                <a:lnTo>
                  <a:pt x="1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88345" y="4494856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115193" y="67563"/>
                </a:moveTo>
                <a:lnTo>
                  <a:pt x="75748" y="67563"/>
                </a:lnTo>
                <a:lnTo>
                  <a:pt x="122144" y="146642"/>
                </a:lnTo>
                <a:lnTo>
                  <a:pt x="132242" y="152647"/>
                </a:lnTo>
                <a:lnTo>
                  <a:pt x="143960" y="150619"/>
                </a:lnTo>
                <a:lnTo>
                  <a:pt x="146105" y="149141"/>
                </a:lnTo>
                <a:lnTo>
                  <a:pt x="152121" y="139050"/>
                </a:lnTo>
                <a:lnTo>
                  <a:pt x="150091" y="127339"/>
                </a:lnTo>
                <a:lnTo>
                  <a:pt x="115193" y="67563"/>
                </a:lnTo>
                <a:close/>
              </a:path>
              <a:path w="152400" h="153035">
                <a:moveTo>
                  <a:pt x="75748" y="0"/>
                </a:moveTo>
                <a:lnTo>
                  <a:pt x="265" y="129679"/>
                </a:lnTo>
                <a:lnTo>
                  <a:pt x="0" y="141421"/>
                </a:lnTo>
                <a:lnTo>
                  <a:pt x="7536" y="150619"/>
                </a:lnTo>
                <a:lnTo>
                  <a:pt x="9887" y="151760"/>
                </a:lnTo>
                <a:lnTo>
                  <a:pt x="21635" y="152021"/>
                </a:lnTo>
                <a:lnTo>
                  <a:pt x="30836" y="144492"/>
                </a:lnTo>
                <a:lnTo>
                  <a:pt x="75748" y="67563"/>
                </a:lnTo>
                <a:lnTo>
                  <a:pt x="115193" y="67563"/>
                </a:lnTo>
                <a:lnTo>
                  <a:pt x="75748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3912" y="4526510"/>
            <a:ext cx="2540" cy="2000885"/>
          </a:xfrm>
          <a:custGeom>
            <a:avLst/>
            <a:gdLst/>
            <a:ahLst/>
            <a:cxnLst/>
            <a:rect l="l" t="t" r="r" b="b"/>
            <a:pathLst>
              <a:path w="2540" h="2000884">
                <a:moveTo>
                  <a:pt x="2094" y="2000366"/>
                </a:moveTo>
                <a:lnTo>
                  <a:pt x="0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37650" y="4492726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76227" y="0"/>
                </a:moveTo>
                <a:lnTo>
                  <a:pt x="2016" y="127416"/>
                </a:lnTo>
                <a:lnTo>
                  <a:pt x="0" y="139132"/>
                </a:lnTo>
                <a:lnTo>
                  <a:pt x="6028" y="149216"/>
                </a:lnTo>
                <a:lnTo>
                  <a:pt x="8173" y="150690"/>
                </a:lnTo>
                <a:lnTo>
                  <a:pt x="19893" y="152707"/>
                </a:lnTo>
                <a:lnTo>
                  <a:pt x="29985" y="146691"/>
                </a:lnTo>
                <a:lnTo>
                  <a:pt x="76298" y="67566"/>
                </a:lnTo>
                <a:lnTo>
                  <a:pt x="115650" y="67566"/>
                </a:lnTo>
                <a:lnTo>
                  <a:pt x="76227" y="0"/>
                </a:lnTo>
                <a:close/>
              </a:path>
              <a:path w="152400" h="153035">
                <a:moveTo>
                  <a:pt x="115650" y="67566"/>
                </a:moveTo>
                <a:lnTo>
                  <a:pt x="76298" y="67566"/>
                </a:lnTo>
                <a:lnTo>
                  <a:pt x="121290" y="144444"/>
                </a:lnTo>
                <a:lnTo>
                  <a:pt x="130499" y="151964"/>
                </a:lnTo>
                <a:lnTo>
                  <a:pt x="142246" y="151691"/>
                </a:lnTo>
                <a:lnTo>
                  <a:pt x="144596" y="150548"/>
                </a:lnTo>
                <a:lnTo>
                  <a:pt x="152123" y="141344"/>
                </a:lnTo>
                <a:lnTo>
                  <a:pt x="151846" y="129603"/>
                </a:lnTo>
                <a:lnTo>
                  <a:pt x="115650" y="67566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00034" y="5580019"/>
            <a:ext cx="1508125" cy="0"/>
          </a:xfrm>
          <a:custGeom>
            <a:avLst/>
            <a:gdLst/>
            <a:ahLst/>
            <a:cxnLst/>
            <a:rect l="l" t="t" r="r" b="b"/>
            <a:pathLst>
              <a:path w="1508125">
                <a:moveTo>
                  <a:pt x="0" y="0"/>
                </a:moveTo>
                <a:lnTo>
                  <a:pt x="1507990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66222" y="5503709"/>
            <a:ext cx="153035" cy="152400"/>
          </a:xfrm>
          <a:custGeom>
            <a:avLst/>
            <a:gdLst/>
            <a:ahLst/>
            <a:cxnLst/>
            <a:rect l="l" t="t" r="r" b="b"/>
            <a:pathLst>
              <a:path w="153035" h="152400">
                <a:moveTo>
                  <a:pt x="139165" y="0"/>
                </a:moveTo>
                <a:lnTo>
                  <a:pt x="127447" y="2028"/>
                </a:lnTo>
                <a:lnTo>
                  <a:pt x="0" y="76309"/>
                </a:lnTo>
                <a:lnTo>
                  <a:pt x="129797" y="151731"/>
                </a:lnTo>
                <a:lnTo>
                  <a:pt x="141546" y="151993"/>
                </a:lnTo>
                <a:lnTo>
                  <a:pt x="150746" y="144464"/>
                </a:lnTo>
                <a:lnTo>
                  <a:pt x="151885" y="142124"/>
                </a:lnTo>
                <a:lnTo>
                  <a:pt x="152152" y="130381"/>
                </a:lnTo>
                <a:lnTo>
                  <a:pt x="144616" y="121184"/>
                </a:lnTo>
                <a:lnTo>
                  <a:pt x="67623" y="76309"/>
                </a:lnTo>
                <a:lnTo>
                  <a:pt x="146760" y="29958"/>
                </a:lnTo>
                <a:lnTo>
                  <a:pt x="152776" y="19867"/>
                </a:lnTo>
                <a:lnTo>
                  <a:pt x="150746" y="8155"/>
                </a:lnTo>
                <a:lnTo>
                  <a:pt x="149263" y="6006"/>
                </a:lnTo>
                <a:lnTo>
                  <a:pt x="139165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49819" y="6526876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206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16007" y="6450567"/>
            <a:ext cx="153035" cy="152400"/>
          </a:xfrm>
          <a:custGeom>
            <a:avLst/>
            <a:gdLst/>
            <a:ahLst/>
            <a:cxnLst/>
            <a:rect l="l" t="t" r="r" b="b"/>
            <a:pathLst>
              <a:path w="153034" h="152400">
                <a:moveTo>
                  <a:pt x="139164" y="0"/>
                </a:moveTo>
                <a:lnTo>
                  <a:pt x="127445" y="2028"/>
                </a:lnTo>
                <a:lnTo>
                  <a:pt x="0" y="76309"/>
                </a:lnTo>
                <a:lnTo>
                  <a:pt x="129795" y="151731"/>
                </a:lnTo>
                <a:lnTo>
                  <a:pt x="141544" y="151993"/>
                </a:lnTo>
                <a:lnTo>
                  <a:pt x="150745" y="144464"/>
                </a:lnTo>
                <a:lnTo>
                  <a:pt x="151883" y="142123"/>
                </a:lnTo>
                <a:lnTo>
                  <a:pt x="152150" y="130380"/>
                </a:lnTo>
                <a:lnTo>
                  <a:pt x="144614" y="121183"/>
                </a:lnTo>
                <a:lnTo>
                  <a:pt x="67622" y="76309"/>
                </a:lnTo>
                <a:lnTo>
                  <a:pt x="146758" y="29957"/>
                </a:lnTo>
                <a:lnTo>
                  <a:pt x="152775" y="19867"/>
                </a:lnTo>
                <a:lnTo>
                  <a:pt x="150745" y="8154"/>
                </a:lnTo>
                <a:lnTo>
                  <a:pt x="149261" y="6006"/>
                </a:lnTo>
                <a:lnTo>
                  <a:pt x="139164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58978" y="6266793"/>
            <a:ext cx="435609" cy="393065"/>
          </a:xfrm>
          <a:custGeom>
            <a:avLst/>
            <a:gdLst/>
            <a:ahLst/>
            <a:cxnLst/>
            <a:rect l="l" t="t" r="r" b="b"/>
            <a:pathLst>
              <a:path w="435609" h="393065">
                <a:moveTo>
                  <a:pt x="435085" y="392499"/>
                </a:moveTo>
                <a:lnTo>
                  <a:pt x="0" y="0"/>
                </a:lnTo>
              </a:path>
            </a:pathLst>
          </a:custGeom>
          <a:ln w="102175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40456" y="5543245"/>
            <a:ext cx="362585" cy="309880"/>
          </a:xfrm>
          <a:custGeom>
            <a:avLst/>
            <a:gdLst/>
            <a:ahLst/>
            <a:cxnLst/>
            <a:rect l="l" t="t" r="r" b="b"/>
            <a:pathLst>
              <a:path w="362585" h="309879">
                <a:moveTo>
                  <a:pt x="0" y="0"/>
                </a:moveTo>
                <a:lnTo>
                  <a:pt x="362272" y="309730"/>
                </a:lnTo>
              </a:path>
            </a:pathLst>
          </a:custGeom>
          <a:ln w="102175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46878" y="2645820"/>
            <a:ext cx="1375695" cy="17979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46878" y="2645820"/>
            <a:ext cx="1376045" cy="1798320"/>
          </a:xfrm>
          <a:custGeom>
            <a:avLst/>
            <a:gdLst/>
            <a:ahLst/>
            <a:cxnLst/>
            <a:rect l="l" t="t" r="r" b="b"/>
            <a:pathLst>
              <a:path w="1376045" h="1798320">
                <a:moveTo>
                  <a:pt x="0" y="1797967"/>
                </a:moveTo>
                <a:lnTo>
                  <a:pt x="1375695" y="1797967"/>
                </a:lnTo>
                <a:lnTo>
                  <a:pt x="1375695" y="0"/>
                </a:lnTo>
                <a:lnTo>
                  <a:pt x="0" y="0"/>
                </a:lnTo>
                <a:lnTo>
                  <a:pt x="0" y="1797967"/>
                </a:lnTo>
                <a:close/>
              </a:path>
            </a:pathLst>
          </a:custGeom>
          <a:ln w="17031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69257" y="2702262"/>
            <a:ext cx="1095375" cy="247015"/>
          </a:xfrm>
          <a:custGeom>
            <a:avLst/>
            <a:gdLst/>
            <a:ahLst/>
            <a:cxnLst/>
            <a:rect l="l" t="t" r="r" b="b"/>
            <a:pathLst>
              <a:path w="1095375" h="247014">
                <a:moveTo>
                  <a:pt x="1094760" y="246839"/>
                </a:moveTo>
                <a:lnTo>
                  <a:pt x="1046454" y="202065"/>
                </a:lnTo>
                <a:lnTo>
                  <a:pt x="995781" y="161727"/>
                </a:lnTo>
                <a:lnTo>
                  <a:pt x="943021" y="125837"/>
                </a:lnTo>
                <a:lnTo>
                  <a:pt x="888458" y="94404"/>
                </a:lnTo>
                <a:lnTo>
                  <a:pt x="832372" y="67439"/>
                </a:lnTo>
                <a:lnTo>
                  <a:pt x="775045" y="44952"/>
                </a:lnTo>
                <a:lnTo>
                  <a:pt x="716760" y="26955"/>
                </a:lnTo>
                <a:lnTo>
                  <a:pt x="657798" y="13456"/>
                </a:lnTo>
                <a:lnTo>
                  <a:pt x="598440" y="4468"/>
                </a:lnTo>
                <a:lnTo>
                  <a:pt x="538969" y="0"/>
                </a:lnTo>
                <a:lnTo>
                  <a:pt x="479666" y="62"/>
                </a:lnTo>
                <a:lnTo>
                  <a:pt x="420813" y="4666"/>
                </a:lnTo>
                <a:lnTo>
                  <a:pt x="362692" y="13822"/>
                </a:lnTo>
                <a:lnTo>
                  <a:pt x="305584" y="27539"/>
                </a:lnTo>
                <a:lnTo>
                  <a:pt x="249771" y="45830"/>
                </a:lnTo>
                <a:lnTo>
                  <a:pt x="195536" y="68704"/>
                </a:lnTo>
                <a:lnTo>
                  <a:pt x="143159" y="96171"/>
                </a:lnTo>
                <a:lnTo>
                  <a:pt x="92923" y="128242"/>
                </a:lnTo>
                <a:lnTo>
                  <a:pt x="45109" y="164928"/>
                </a:lnTo>
                <a:lnTo>
                  <a:pt x="0" y="206239"/>
                </a:lnTo>
              </a:path>
            </a:pathLst>
          </a:custGeom>
          <a:ln w="102175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16041" y="2939190"/>
            <a:ext cx="2540" cy="2066925"/>
          </a:xfrm>
          <a:custGeom>
            <a:avLst/>
            <a:gdLst/>
            <a:ahLst/>
            <a:cxnLst/>
            <a:rect l="l" t="t" r="r" b="b"/>
            <a:pathLst>
              <a:path w="2540" h="2066925">
                <a:moveTo>
                  <a:pt x="2094" y="2066328"/>
                </a:moveTo>
                <a:lnTo>
                  <a:pt x="0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39776" y="2905409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76231" y="0"/>
                </a:moveTo>
                <a:lnTo>
                  <a:pt x="2016" y="127414"/>
                </a:lnTo>
                <a:lnTo>
                  <a:pt x="0" y="139128"/>
                </a:lnTo>
                <a:lnTo>
                  <a:pt x="6028" y="149212"/>
                </a:lnTo>
                <a:lnTo>
                  <a:pt x="8172" y="150686"/>
                </a:lnTo>
                <a:lnTo>
                  <a:pt x="19893" y="152703"/>
                </a:lnTo>
                <a:lnTo>
                  <a:pt x="29985" y="146686"/>
                </a:lnTo>
                <a:lnTo>
                  <a:pt x="76301" y="67565"/>
                </a:lnTo>
                <a:lnTo>
                  <a:pt x="115651" y="67565"/>
                </a:lnTo>
                <a:lnTo>
                  <a:pt x="76231" y="0"/>
                </a:lnTo>
                <a:close/>
              </a:path>
              <a:path w="152400" h="153035">
                <a:moveTo>
                  <a:pt x="115651" y="67565"/>
                </a:moveTo>
                <a:lnTo>
                  <a:pt x="76301" y="67565"/>
                </a:lnTo>
                <a:lnTo>
                  <a:pt x="121291" y="144445"/>
                </a:lnTo>
                <a:lnTo>
                  <a:pt x="130498" y="151965"/>
                </a:lnTo>
                <a:lnTo>
                  <a:pt x="142246" y="151692"/>
                </a:lnTo>
                <a:lnTo>
                  <a:pt x="144597" y="150548"/>
                </a:lnTo>
                <a:lnTo>
                  <a:pt x="152123" y="141344"/>
                </a:lnTo>
                <a:lnTo>
                  <a:pt x="151845" y="129602"/>
                </a:lnTo>
                <a:lnTo>
                  <a:pt x="115651" y="67565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64127" y="2939193"/>
            <a:ext cx="2540" cy="2066925"/>
          </a:xfrm>
          <a:custGeom>
            <a:avLst/>
            <a:gdLst/>
            <a:ahLst/>
            <a:cxnLst/>
            <a:rect l="l" t="t" r="r" b="b"/>
            <a:pathLst>
              <a:path w="2539" h="2066925">
                <a:moveTo>
                  <a:pt x="2095" y="2066328"/>
                </a:moveTo>
                <a:lnTo>
                  <a:pt x="0" y="0"/>
                </a:lnTo>
              </a:path>
            </a:pathLst>
          </a:custGeom>
          <a:ln w="17022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87862" y="2905409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76232" y="0"/>
                </a:moveTo>
                <a:lnTo>
                  <a:pt x="2017" y="127414"/>
                </a:lnTo>
                <a:lnTo>
                  <a:pt x="0" y="139129"/>
                </a:lnTo>
                <a:lnTo>
                  <a:pt x="6027" y="149213"/>
                </a:lnTo>
                <a:lnTo>
                  <a:pt x="8173" y="150688"/>
                </a:lnTo>
                <a:lnTo>
                  <a:pt x="19894" y="152705"/>
                </a:lnTo>
                <a:lnTo>
                  <a:pt x="29984" y="146687"/>
                </a:lnTo>
                <a:lnTo>
                  <a:pt x="76299" y="67565"/>
                </a:lnTo>
                <a:lnTo>
                  <a:pt x="115650" y="67565"/>
                </a:lnTo>
                <a:lnTo>
                  <a:pt x="76232" y="0"/>
                </a:lnTo>
                <a:close/>
              </a:path>
              <a:path w="152400" h="153035">
                <a:moveTo>
                  <a:pt x="115650" y="67565"/>
                </a:moveTo>
                <a:lnTo>
                  <a:pt x="76299" y="67565"/>
                </a:lnTo>
                <a:lnTo>
                  <a:pt x="121289" y="144448"/>
                </a:lnTo>
                <a:lnTo>
                  <a:pt x="130498" y="151967"/>
                </a:lnTo>
                <a:lnTo>
                  <a:pt x="142245" y="151694"/>
                </a:lnTo>
                <a:lnTo>
                  <a:pt x="144595" y="150550"/>
                </a:lnTo>
                <a:lnTo>
                  <a:pt x="152123" y="141347"/>
                </a:lnTo>
                <a:lnTo>
                  <a:pt x="151846" y="129606"/>
                </a:lnTo>
                <a:lnTo>
                  <a:pt x="115650" y="67565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49723" y="2918175"/>
            <a:ext cx="366395" cy="1217295"/>
          </a:xfrm>
          <a:custGeom>
            <a:avLst/>
            <a:gdLst/>
            <a:ahLst/>
            <a:cxnLst/>
            <a:rect l="l" t="t" r="r" b="b"/>
            <a:pathLst>
              <a:path w="366395" h="1217295">
                <a:moveTo>
                  <a:pt x="366284" y="0"/>
                </a:moveTo>
                <a:lnTo>
                  <a:pt x="0" y="1217085"/>
                </a:lnTo>
              </a:path>
            </a:pathLst>
          </a:custGeom>
          <a:ln w="17023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66223" y="2850085"/>
            <a:ext cx="366395" cy="1151255"/>
          </a:xfrm>
          <a:custGeom>
            <a:avLst/>
            <a:gdLst/>
            <a:ahLst/>
            <a:cxnLst/>
            <a:rect l="l" t="t" r="r" b="b"/>
            <a:pathLst>
              <a:path w="366395" h="1151254">
                <a:moveTo>
                  <a:pt x="366284" y="1151125"/>
                </a:moveTo>
                <a:lnTo>
                  <a:pt x="0" y="0"/>
                </a:lnTo>
              </a:path>
            </a:pathLst>
          </a:custGeom>
          <a:ln w="17023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09796" y="3937909"/>
            <a:ext cx="260985" cy="254635"/>
          </a:xfrm>
          <a:custGeom>
            <a:avLst/>
            <a:gdLst/>
            <a:ahLst/>
            <a:cxnLst/>
            <a:rect l="l" t="t" r="r" b="b"/>
            <a:pathLst>
              <a:path w="260985" h="254635">
                <a:moveTo>
                  <a:pt x="0" y="0"/>
                </a:moveTo>
                <a:lnTo>
                  <a:pt x="260508" y="254271"/>
                </a:lnTo>
              </a:path>
            </a:pathLst>
          </a:custGeom>
          <a:ln w="102175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32510" y="3933122"/>
            <a:ext cx="1094740" cy="134620"/>
          </a:xfrm>
          <a:custGeom>
            <a:avLst/>
            <a:gdLst/>
            <a:ahLst/>
            <a:cxnLst/>
            <a:rect l="l" t="t" r="r" b="b"/>
            <a:pathLst>
              <a:path w="1094740" h="134620">
                <a:moveTo>
                  <a:pt x="0" y="0"/>
                </a:moveTo>
                <a:lnTo>
                  <a:pt x="1094594" y="134048"/>
                </a:lnTo>
              </a:path>
            </a:pathLst>
          </a:custGeom>
          <a:ln w="17036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49723" y="4067172"/>
            <a:ext cx="877569" cy="68580"/>
          </a:xfrm>
          <a:custGeom>
            <a:avLst/>
            <a:gdLst/>
            <a:ahLst/>
            <a:cxnLst/>
            <a:rect l="l" t="t" r="r" b="b"/>
            <a:pathLst>
              <a:path w="877570" h="68579">
                <a:moveTo>
                  <a:pt x="0" y="68088"/>
                </a:moveTo>
                <a:lnTo>
                  <a:pt x="877378" y="0"/>
                </a:lnTo>
              </a:path>
            </a:pathLst>
          </a:custGeom>
          <a:ln w="17036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816439" y="1835139"/>
            <a:ext cx="2274371" cy="5213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816439" y="1835139"/>
            <a:ext cx="2274570" cy="521334"/>
          </a:xfrm>
          <a:custGeom>
            <a:avLst/>
            <a:gdLst/>
            <a:ahLst/>
            <a:cxnLst/>
            <a:rect l="l" t="t" r="r" b="b"/>
            <a:pathLst>
              <a:path w="2274570" h="521335">
                <a:moveTo>
                  <a:pt x="0" y="0"/>
                </a:moveTo>
                <a:lnTo>
                  <a:pt x="2274370" y="0"/>
                </a:lnTo>
                <a:lnTo>
                  <a:pt x="2274370" y="521303"/>
                </a:lnTo>
                <a:lnTo>
                  <a:pt x="0" y="521303"/>
                </a:lnTo>
                <a:lnTo>
                  <a:pt x="0" y="0"/>
                </a:lnTo>
                <a:close/>
              </a:path>
            </a:pathLst>
          </a:custGeom>
          <a:ln w="1702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641934" y="1971340"/>
            <a:ext cx="61658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b="1" spc="-20" dirty="0">
                <a:solidFill>
                  <a:srgbClr val="00005C"/>
                </a:solidFill>
                <a:latin typeface="Arial"/>
                <a:cs typeface="Arial"/>
              </a:rPr>
              <a:t>PDG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678018" y="6058766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1"/>
                </a:moveTo>
                <a:lnTo>
                  <a:pt x="1818644" y="0"/>
                </a:lnTo>
              </a:path>
            </a:pathLst>
          </a:custGeom>
          <a:ln w="170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90691" y="6639648"/>
            <a:ext cx="873119" cy="3063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90691" y="6639648"/>
            <a:ext cx="873125" cy="306705"/>
          </a:xfrm>
          <a:custGeom>
            <a:avLst/>
            <a:gdLst/>
            <a:ahLst/>
            <a:cxnLst/>
            <a:rect l="l" t="t" r="r" b="b"/>
            <a:pathLst>
              <a:path w="873125" h="306704">
                <a:moveTo>
                  <a:pt x="0" y="0"/>
                </a:moveTo>
                <a:lnTo>
                  <a:pt x="873119" y="0"/>
                </a:lnTo>
                <a:lnTo>
                  <a:pt x="873119" y="306399"/>
                </a:lnTo>
                <a:lnTo>
                  <a:pt x="0" y="306399"/>
                </a:lnTo>
                <a:lnTo>
                  <a:pt x="0" y="0"/>
                </a:lnTo>
                <a:close/>
              </a:path>
            </a:pathLst>
          </a:custGeom>
          <a:ln w="17023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2351764" y="6696336"/>
            <a:ext cx="54800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5C"/>
                </a:solidFill>
                <a:latin typeface="Arial"/>
                <a:cs typeface="Arial"/>
              </a:rPr>
              <a:t>HeNe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877647" y="679072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>
                <a:moveTo>
                  <a:pt x="289620" y="0"/>
                </a:moveTo>
                <a:lnTo>
                  <a:pt x="0" y="1"/>
                </a:lnTo>
              </a:path>
            </a:pathLst>
          </a:custGeom>
          <a:ln w="170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77646" y="6071533"/>
            <a:ext cx="2540" cy="723900"/>
          </a:xfrm>
          <a:custGeom>
            <a:avLst/>
            <a:gdLst/>
            <a:ahLst/>
            <a:cxnLst/>
            <a:rect l="l" t="t" r="r" b="b"/>
            <a:pathLst>
              <a:path w="2539" h="723900">
                <a:moveTo>
                  <a:pt x="0" y="723442"/>
                </a:moveTo>
                <a:lnTo>
                  <a:pt x="2128" y="0"/>
                </a:lnTo>
              </a:path>
            </a:pathLst>
          </a:custGeom>
          <a:ln w="170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77646" y="607153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5">
                <a:moveTo>
                  <a:pt x="0" y="0"/>
                </a:moveTo>
                <a:lnTo>
                  <a:pt x="306656" y="1"/>
                </a:lnTo>
              </a:path>
            </a:pathLst>
          </a:custGeom>
          <a:ln w="170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90334" y="6724760"/>
            <a:ext cx="145415" cy="144780"/>
          </a:xfrm>
          <a:custGeom>
            <a:avLst/>
            <a:gdLst/>
            <a:ahLst/>
            <a:cxnLst/>
            <a:rect l="l" t="t" r="r" b="b"/>
            <a:pathLst>
              <a:path w="145414" h="144779">
                <a:moveTo>
                  <a:pt x="0" y="0"/>
                </a:moveTo>
                <a:lnTo>
                  <a:pt x="144810" y="144688"/>
                </a:lnTo>
              </a:path>
            </a:pathLst>
          </a:custGeom>
          <a:ln w="25543">
            <a:solidFill>
              <a:srgbClr val="00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98852" y="5999189"/>
            <a:ext cx="130175" cy="136525"/>
          </a:xfrm>
          <a:custGeom>
            <a:avLst/>
            <a:gdLst/>
            <a:ahLst/>
            <a:cxnLst/>
            <a:rect l="l" t="t" r="r" b="b"/>
            <a:pathLst>
              <a:path w="130175" h="136525">
                <a:moveTo>
                  <a:pt x="129903" y="0"/>
                </a:moveTo>
                <a:lnTo>
                  <a:pt x="0" y="136177"/>
                </a:lnTo>
              </a:path>
            </a:pathLst>
          </a:custGeom>
          <a:ln w="25544">
            <a:solidFill>
              <a:srgbClr val="00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5262067" y="6653962"/>
            <a:ext cx="1638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232323"/>
                </a:solidFill>
                <a:latin typeface="Gill Sans Light"/>
                <a:cs typeface="Gill Sans Light"/>
              </a:rPr>
              <a:t>16</a:t>
            </a:r>
            <a:endParaRPr sz="105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9354" y="786464"/>
            <a:ext cx="8253095" cy="6055995"/>
          </a:xfrm>
          <a:custGeom>
            <a:avLst/>
            <a:gdLst/>
            <a:ahLst/>
            <a:cxnLst/>
            <a:rect l="l" t="t" r="r" b="b"/>
            <a:pathLst>
              <a:path w="8253095" h="6055995">
                <a:moveTo>
                  <a:pt x="0" y="0"/>
                </a:moveTo>
                <a:lnTo>
                  <a:pt x="8252603" y="0"/>
                </a:lnTo>
                <a:lnTo>
                  <a:pt x="8252603" y="6055417"/>
                </a:lnTo>
                <a:lnTo>
                  <a:pt x="0" y="605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7959" y="4909418"/>
            <a:ext cx="2151380" cy="1400175"/>
          </a:xfrm>
          <a:custGeom>
            <a:avLst/>
            <a:gdLst/>
            <a:ahLst/>
            <a:cxnLst/>
            <a:rect l="l" t="t" r="r" b="b"/>
            <a:pathLst>
              <a:path w="2151379" h="1400175">
                <a:moveTo>
                  <a:pt x="1957229" y="1399616"/>
                </a:moveTo>
                <a:lnTo>
                  <a:pt x="0" y="412885"/>
                </a:lnTo>
                <a:lnTo>
                  <a:pt x="2150900" y="0"/>
                </a:lnTo>
                <a:lnTo>
                  <a:pt x="1957229" y="1399616"/>
                </a:lnTo>
                <a:close/>
              </a:path>
            </a:pathLst>
          </a:custGeom>
          <a:ln w="12891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6903" y="4949529"/>
            <a:ext cx="2014220" cy="1310640"/>
          </a:xfrm>
          <a:custGeom>
            <a:avLst/>
            <a:gdLst/>
            <a:ahLst/>
            <a:cxnLst/>
            <a:rect l="l" t="t" r="r" b="b"/>
            <a:pathLst>
              <a:path w="2014220" h="1310639">
                <a:moveTo>
                  <a:pt x="1832530" y="1310443"/>
                </a:moveTo>
                <a:lnTo>
                  <a:pt x="0" y="386580"/>
                </a:lnTo>
                <a:lnTo>
                  <a:pt x="2013862" y="0"/>
                </a:lnTo>
                <a:lnTo>
                  <a:pt x="1832530" y="1310443"/>
                </a:lnTo>
                <a:close/>
              </a:path>
            </a:pathLst>
          </a:custGeom>
          <a:ln w="25782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5849" y="4989641"/>
            <a:ext cx="1877060" cy="1221740"/>
          </a:xfrm>
          <a:custGeom>
            <a:avLst/>
            <a:gdLst/>
            <a:ahLst/>
            <a:cxnLst/>
            <a:rect l="l" t="t" r="r" b="b"/>
            <a:pathLst>
              <a:path w="1877059" h="1221739">
                <a:moveTo>
                  <a:pt x="1707830" y="1221270"/>
                </a:moveTo>
                <a:lnTo>
                  <a:pt x="0" y="360273"/>
                </a:lnTo>
                <a:lnTo>
                  <a:pt x="1876823" y="0"/>
                </a:lnTo>
                <a:lnTo>
                  <a:pt x="1707830" y="1221270"/>
                </a:lnTo>
                <a:close/>
              </a:path>
            </a:pathLst>
          </a:custGeom>
          <a:ln w="12891">
            <a:solidFill>
              <a:srgbClr val="CBCB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5769" y="2173089"/>
            <a:ext cx="7750175" cy="1280795"/>
          </a:xfrm>
          <a:custGeom>
            <a:avLst/>
            <a:gdLst/>
            <a:ahLst/>
            <a:cxnLst/>
            <a:rect l="l" t="t" r="r" b="b"/>
            <a:pathLst>
              <a:path w="7750175" h="1280795">
                <a:moveTo>
                  <a:pt x="7749711" y="0"/>
                </a:moveTo>
                <a:lnTo>
                  <a:pt x="0" y="587826"/>
                </a:lnTo>
                <a:lnTo>
                  <a:pt x="7457844" y="971121"/>
                </a:lnTo>
                <a:lnTo>
                  <a:pt x="1417222" y="1280333"/>
                </a:lnTo>
              </a:path>
            </a:pathLst>
          </a:custGeom>
          <a:ln w="386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5670" y="787400"/>
            <a:ext cx="5712349" cy="630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9351" y="799346"/>
            <a:ext cx="4152091" cy="631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2445" y="934627"/>
            <a:ext cx="5556250" cy="480059"/>
          </a:xfrm>
          <a:custGeom>
            <a:avLst/>
            <a:gdLst/>
            <a:ahLst/>
            <a:cxnLst/>
            <a:rect l="l" t="t" r="r" b="b"/>
            <a:pathLst>
              <a:path w="5556250" h="480059">
                <a:moveTo>
                  <a:pt x="0" y="0"/>
                </a:moveTo>
                <a:lnTo>
                  <a:pt x="5556001" y="0"/>
                </a:lnTo>
                <a:lnTo>
                  <a:pt x="5556001" y="479924"/>
                </a:lnTo>
                <a:lnTo>
                  <a:pt x="0" y="479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6457" y="941069"/>
            <a:ext cx="4023144" cy="502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966" rIns="0" bIns="0" rtlCol="0">
            <a:spAutoFit/>
          </a:bodyPr>
          <a:lstStyle/>
          <a:p>
            <a:pPr marL="923925">
              <a:lnSpc>
                <a:spcPct val="100000"/>
              </a:lnSpc>
            </a:pPr>
            <a:r>
              <a:rPr sz="2400" b="1" spc="10" dirty="0">
                <a:solidFill>
                  <a:srgbClr val="FF0000"/>
                </a:solidFill>
                <a:latin typeface="Verdana"/>
                <a:cs typeface="Verdana"/>
              </a:rPr>
              <a:t>Setup: Light gathering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83737" y="2760916"/>
            <a:ext cx="88900" cy="731520"/>
          </a:xfrm>
          <a:custGeom>
            <a:avLst/>
            <a:gdLst/>
            <a:ahLst/>
            <a:cxnLst/>
            <a:rect l="l" t="t" r="r" b="b"/>
            <a:pathLst>
              <a:path w="88900" h="731520">
                <a:moveTo>
                  <a:pt x="0" y="0"/>
                </a:moveTo>
                <a:lnTo>
                  <a:pt x="88652" y="0"/>
                </a:lnTo>
                <a:lnTo>
                  <a:pt x="88652" y="731159"/>
                </a:lnTo>
                <a:lnTo>
                  <a:pt x="0" y="731159"/>
                </a:lnTo>
                <a:lnTo>
                  <a:pt x="0" y="0"/>
                </a:lnTo>
                <a:close/>
              </a:path>
            </a:pathLst>
          </a:custGeom>
          <a:solidFill>
            <a:srgbClr val="00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7085" y="2084513"/>
            <a:ext cx="182245" cy="2018030"/>
          </a:xfrm>
          <a:custGeom>
            <a:avLst/>
            <a:gdLst/>
            <a:ahLst/>
            <a:cxnLst/>
            <a:rect l="l" t="t" r="r" b="b"/>
            <a:pathLst>
              <a:path w="182244" h="2018029">
                <a:moveTo>
                  <a:pt x="182137" y="0"/>
                </a:moveTo>
                <a:lnTo>
                  <a:pt x="0" y="0"/>
                </a:lnTo>
                <a:lnTo>
                  <a:pt x="0" y="2017936"/>
                </a:lnTo>
                <a:lnTo>
                  <a:pt x="180767" y="2017936"/>
                </a:lnTo>
                <a:lnTo>
                  <a:pt x="164334" y="1982602"/>
                </a:lnTo>
                <a:lnTo>
                  <a:pt x="139684" y="1919786"/>
                </a:lnTo>
                <a:lnTo>
                  <a:pt x="117088" y="1825564"/>
                </a:lnTo>
                <a:lnTo>
                  <a:pt x="96546" y="1711712"/>
                </a:lnTo>
                <a:lnTo>
                  <a:pt x="80114" y="1570376"/>
                </a:lnTo>
                <a:lnTo>
                  <a:pt x="63680" y="1378007"/>
                </a:lnTo>
                <a:lnTo>
                  <a:pt x="55463" y="1177782"/>
                </a:lnTo>
                <a:lnTo>
                  <a:pt x="55463" y="1012893"/>
                </a:lnTo>
                <a:lnTo>
                  <a:pt x="57517" y="832300"/>
                </a:lnTo>
                <a:lnTo>
                  <a:pt x="65733" y="647780"/>
                </a:lnTo>
                <a:lnTo>
                  <a:pt x="78059" y="478963"/>
                </a:lnTo>
                <a:lnTo>
                  <a:pt x="100655" y="298371"/>
                </a:lnTo>
                <a:lnTo>
                  <a:pt x="127359" y="164889"/>
                </a:lnTo>
                <a:lnTo>
                  <a:pt x="141738" y="105999"/>
                </a:lnTo>
                <a:lnTo>
                  <a:pt x="167758" y="39258"/>
                </a:lnTo>
                <a:lnTo>
                  <a:pt x="182137" y="0"/>
                </a:lnTo>
                <a:close/>
              </a:path>
            </a:pathLst>
          </a:custGeom>
          <a:solidFill>
            <a:srgbClr val="73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7085" y="2084512"/>
            <a:ext cx="182245" cy="2018030"/>
          </a:xfrm>
          <a:custGeom>
            <a:avLst/>
            <a:gdLst/>
            <a:ahLst/>
            <a:cxnLst/>
            <a:rect l="l" t="t" r="r" b="b"/>
            <a:pathLst>
              <a:path w="182244" h="2018029">
                <a:moveTo>
                  <a:pt x="180767" y="2017936"/>
                </a:moveTo>
                <a:lnTo>
                  <a:pt x="164334" y="1982602"/>
                </a:lnTo>
                <a:lnTo>
                  <a:pt x="139684" y="1919787"/>
                </a:lnTo>
                <a:lnTo>
                  <a:pt x="117088" y="1825564"/>
                </a:lnTo>
                <a:lnTo>
                  <a:pt x="96546" y="1711712"/>
                </a:lnTo>
                <a:lnTo>
                  <a:pt x="80112" y="1570378"/>
                </a:lnTo>
                <a:lnTo>
                  <a:pt x="63679" y="1378006"/>
                </a:lnTo>
                <a:lnTo>
                  <a:pt x="55462" y="1177783"/>
                </a:lnTo>
                <a:lnTo>
                  <a:pt x="55462" y="1012893"/>
                </a:lnTo>
                <a:lnTo>
                  <a:pt x="57516" y="832299"/>
                </a:lnTo>
                <a:lnTo>
                  <a:pt x="65733" y="647780"/>
                </a:lnTo>
                <a:lnTo>
                  <a:pt x="78058" y="478965"/>
                </a:lnTo>
                <a:lnTo>
                  <a:pt x="100654" y="298372"/>
                </a:lnTo>
                <a:lnTo>
                  <a:pt x="127358" y="164889"/>
                </a:lnTo>
                <a:lnTo>
                  <a:pt x="141738" y="106000"/>
                </a:lnTo>
                <a:lnTo>
                  <a:pt x="167757" y="39259"/>
                </a:lnTo>
                <a:lnTo>
                  <a:pt x="182137" y="0"/>
                </a:lnTo>
                <a:lnTo>
                  <a:pt x="0" y="0"/>
                </a:lnTo>
                <a:lnTo>
                  <a:pt x="0" y="2017936"/>
                </a:lnTo>
                <a:lnTo>
                  <a:pt x="180767" y="2017936"/>
                </a:lnTo>
                <a:close/>
              </a:path>
            </a:pathLst>
          </a:custGeom>
          <a:ln w="12883">
            <a:solidFill>
              <a:srgbClr val="73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9612" y="3424435"/>
            <a:ext cx="2277745" cy="2662555"/>
          </a:xfrm>
          <a:custGeom>
            <a:avLst/>
            <a:gdLst/>
            <a:ahLst/>
            <a:cxnLst/>
            <a:rect l="l" t="t" r="r" b="b"/>
            <a:pathLst>
              <a:path w="2277745" h="2662554">
                <a:moveTo>
                  <a:pt x="918948" y="0"/>
                </a:moveTo>
                <a:lnTo>
                  <a:pt x="867175" y="15281"/>
                </a:lnTo>
                <a:lnTo>
                  <a:pt x="796255" y="26592"/>
                </a:lnTo>
                <a:lnTo>
                  <a:pt x="755094" y="31781"/>
                </a:lnTo>
                <a:lnTo>
                  <a:pt x="710924" y="37207"/>
                </a:lnTo>
                <a:lnTo>
                  <a:pt x="664336" y="43277"/>
                </a:lnTo>
                <a:lnTo>
                  <a:pt x="615922" y="50401"/>
                </a:lnTo>
                <a:lnTo>
                  <a:pt x="566276" y="58990"/>
                </a:lnTo>
                <a:lnTo>
                  <a:pt x="515988" y="69452"/>
                </a:lnTo>
                <a:lnTo>
                  <a:pt x="465653" y="82196"/>
                </a:lnTo>
                <a:lnTo>
                  <a:pt x="415861" y="97633"/>
                </a:lnTo>
                <a:lnTo>
                  <a:pt x="367206" y="116172"/>
                </a:lnTo>
                <a:lnTo>
                  <a:pt x="320279" y="138222"/>
                </a:lnTo>
                <a:lnTo>
                  <a:pt x="275674" y="164193"/>
                </a:lnTo>
                <a:lnTo>
                  <a:pt x="233981" y="194494"/>
                </a:lnTo>
                <a:lnTo>
                  <a:pt x="195795" y="229535"/>
                </a:lnTo>
                <a:lnTo>
                  <a:pt x="161707" y="269725"/>
                </a:lnTo>
                <a:lnTo>
                  <a:pt x="132309" y="315473"/>
                </a:lnTo>
                <a:lnTo>
                  <a:pt x="108194" y="367190"/>
                </a:lnTo>
                <a:lnTo>
                  <a:pt x="88034" y="427224"/>
                </a:lnTo>
                <a:lnTo>
                  <a:pt x="70077" y="496942"/>
                </a:lnTo>
                <a:lnTo>
                  <a:pt x="54276" y="575276"/>
                </a:lnTo>
                <a:lnTo>
                  <a:pt x="40587" y="661161"/>
                </a:lnTo>
                <a:lnTo>
                  <a:pt x="28962" y="753530"/>
                </a:lnTo>
                <a:lnTo>
                  <a:pt x="19356" y="851315"/>
                </a:lnTo>
                <a:lnTo>
                  <a:pt x="11722" y="953452"/>
                </a:lnTo>
                <a:lnTo>
                  <a:pt x="6016" y="1058873"/>
                </a:lnTo>
                <a:lnTo>
                  <a:pt x="2191" y="1166511"/>
                </a:lnTo>
                <a:lnTo>
                  <a:pt x="201" y="1275301"/>
                </a:lnTo>
                <a:lnTo>
                  <a:pt x="0" y="1384175"/>
                </a:lnTo>
                <a:lnTo>
                  <a:pt x="1542" y="1492067"/>
                </a:lnTo>
                <a:lnTo>
                  <a:pt x="4781" y="1597911"/>
                </a:lnTo>
                <a:lnTo>
                  <a:pt x="9672" y="1700639"/>
                </a:lnTo>
                <a:lnTo>
                  <a:pt x="16168" y="1799186"/>
                </a:lnTo>
                <a:lnTo>
                  <a:pt x="24223" y="1892485"/>
                </a:lnTo>
                <a:lnTo>
                  <a:pt x="33792" y="1979469"/>
                </a:lnTo>
                <a:lnTo>
                  <a:pt x="44829" y="2059072"/>
                </a:lnTo>
                <a:lnTo>
                  <a:pt x="57287" y="2130227"/>
                </a:lnTo>
                <a:lnTo>
                  <a:pt x="71121" y="2191868"/>
                </a:lnTo>
                <a:lnTo>
                  <a:pt x="86266" y="2245636"/>
                </a:lnTo>
                <a:lnTo>
                  <a:pt x="102726" y="2294100"/>
                </a:lnTo>
                <a:lnTo>
                  <a:pt x="120560" y="2337585"/>
                </a:lnTo>
                <a:lnTo>
                  <a:pt x="139824" y="2376416"/>
                </a:lnTo>
                <a:lnTo>
                  <a:pt x="160578" y="2410918"/>
                </a:lnTo>
                <a:lnTo>
                  <a:pt x="206786" y="2468236"/>
                </a:lnTo>
                <a:lnTo>
                  <a:pt x="259648" y="2512136"/>
                </a:lnTo>
                <a:lnTo>
                  <a:pt x="319628" y="2545219"/>
                </a:lnTo>
                <a:lnTo>
                  <a:pt x="387190" y="2570084"/>
                </a:lnTo>
                <a:lnTo>
                  <a:pt x="423959" y="2580247"/>
                </a:lnTo>
                <a:lnTo>
                  <a:pt x="462798" y="2589330"/>
                </a:lnTo>
                <a:lnTo>
                  <a:pt x="503764" y="2597658"/>
                </a:lnTo>
                <a:lnTo>
                  <a:pt x="546916" y="2605556"/>
                </a:lnTo>
                <a:lnTo>
                  <a:pt x="592312" y="2613349"/>
                </a:lnTo>
                <a:lnTo>
                  <a:pt x="640010" y="2621362"/>
                </a:lnTo>
                <a:lnTo>
                  <a:pt x="690067" y="2629920"/>
                </a:lnTo>
                <a:lnTo>
                  <a:pt x="744808" y="2638263"/>
                </a:lnTo>
                <a:lnTo>
                  <a:pt x="805997" y="2645404"/>
                </a:lnTo>
                <a:lnTo>
                  <a:pt x="872853" y="2651326"/>
                </a:lnTo>
                <a:lnTo>
                  <a:pt x="944595" y="2656009"/>
                </a:lnTo>
                <a:lnTo>
                  <a:pt x="1020443" y="2659436"/>
                </a:lnTo>
                <a:lnTo>
                  <a:pt x="1099615" y="2661589"/>
                </a:lnTo>
                <a:lnTo>
                  <a:pt x="1181331" y="2662450"/>
                </a:lnTo>
                <a:lnTo>
                  <a:pt x="1264809" y="2662000"/>
                </a:lnTo>
                <a:lnTo>
                  <a:pt x="1349269" y="2660221"/>
                </a:lnTo>
                <a:lnTo>
                  <a:pt x="1433930" y="2657096"/>
                </a:lnTo>
                <a:lnTo>
                  <a:pt x="1518010" y="2652606"/>
                </a:lnTo>
                <a:lnTo>
                  <a:pt x="1600729" y="2646733"/>
                </a:lnTo>
                <a:lnTo>
                  <a:pt x="1681306" y="2639458"/>
                </a:lnTo>
                <a:lnTo>
                  <a:pt x="1758960" y="2630765"/>
                </a:lnTo>
                <a:lnTo>
                  <a:pt x="1832909" y="2620634"/>
                </a:lnTo>
                <a:lnTo>
                  <a:pt x="1902374" y="2609047"/>
                </a:lnTo>
                <a:lnTo>
                  <a:pt x="1966573" y="2595987"/>
                </a:lnTo>
                <a:lnTo>
                  <a:pt x="2024726" y="2581435"/>
                </a:lnTo>
                <a:lnTo>
                  <a:pt x="2076050" y="2565374"/>
                </a:lnTo>
                <a:lnTo>
                  <a:pt x="2119766" y="2547784"/>
                </a:lnTo>
                <a:lnTo>
                  <a:pt x="2151666" y="2522023"/>
                </a:lnTo>
                <a:lnTo>
                  <a:pt x="2178936" y="2493738"/>
                </a:lnTo>
                <a:lnTo>
                  <a:pt x="2201927" y="2463234"/>
                </a:lnTo>
                <a:lnTo>
                  <a:pt x="2236473" y="2396777"/>
                </a:lnTo>
                <a:lnTo>
                  <a:pt x="2258108" y="2325077"/>
                </a:lnTo>
                <a:lnTo>
                  <a:pt x="2269636" y="2250561"/>
                </a:lnTo>
                <a:lnTo>
                  <a:pt x="2273864" y="2175654"/>
                </a:lnTo>
                <a:lnTo>
                  <a:pt x="2274115" y="2138812"/>
                </a:lnTo>
                <a:lnTo>
                  <a:pt x="2273594" y="2102781"/>
                </a:lnTo>
                <a:lnTo>
                  <a:pt x="2272649" y="2067865"/>
                </a:lnTo>
                <a:lnTo>
                  <a:pt x="2271631" y="2034367"/>
                </a:lnTo>
                <a:lnTo>
                  <a:pt x="2270892" y="2002590"/>
                </a:lnTo>
                <a:lnTo>
                  <a:pt x="2270781" y="1972838"/>
                </a:lnTo>
                <a:lnTo>
                  <a:pt x="2271649" y="1945413"/>
                </a:lnTo>
                <a:lnTo>
                  <a:pt x="2273847" y="1920619"/>
                </a:lnTo>
                <a:lnTo>
                  <a:pt x="2277726" y="1898759"/>
                </a:lnTo>
              </a:path>
            </a:pathLst>
          </a:custGeom>
          <a:ln w="64450">
            <a:solidFill>
              <a:srgbClr val="FFD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1280" y="5089738"/>
            <a:ext cx="1168253" cy="4702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1280" y="5089738"/>
            <a:ext cx="1168400" cy="470534"/>
          </a:xfrm>
          <a:custGeom>
            <a:avLst/>
            <a:gdLst/>
            <a:ahLst/>
            <a:cxnLst/>
            <a:rect l="l" t="t" r="r" b="b"/>
            <a:pathLst>
              <a:path w="1168400" h="470535">
                <a:moveTo>
                  <a:pt x="21874" y="0"/>
                </a:moveTo>
                <a:lnTo>
                  <a:pt x="1168254" y="61197"/>
                </a:lnTo>
                <a:lnTo>
                  <a:pt x="1146379" y="470277"/>
                </a:lnTo>
                <a:lnTo>
                  <a:pt x="0" y="409079"/>
                </a:lnTo>
                <a:lnTo>
                  <a:pt x="21874" y="0"/>
                </a:lnTo>
                <a:close/>
              </a:path>
            </a:pathLst>
          </a:custGeom>
          <a:ln w="12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1469" y="5680844"/>
            <a:ext cx="337253" cy="10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1468" y="5680844"/>
            <a:ext cx="337820" cy="106680"/>
          </a:xfrm>
          <a:custGeom>
            <a:avLst/>
            <a:gdLst/>
            <a:ahLst/>
            <a:cxnLst/>
            <a:rect l="l" t="t" r="r" b="b"/>
            <a:pathLst>
              <a:path w="337820" h="106679">
                <a:moveTo>
                  <a:pt x="5704" y="0"/>
                </a:moveTo>
                <a:lnTo>
                  <a:pt x="337253" y="22610"/>
                </a:lnTo>
                <a:lnTo>
                  <a:pt x="331548" y="106124"/>
                </a:lnTo>
                <a:lnTo>
                  <a:pt x="0" y="83514"/>
                </a:lnTo>
                <a:lnTo>
                  <a:pt x="5704" y="0"/>
                </a:lnTo>
                <a:close/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909" y="5490454"/>
            <a:ext cx="1146516" cy="166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909" y="5490454"/>
            <a:ext cx="1146810" cy="166370"/>
          </a:xfrm>
          <a:custGeom>
            <a:avLst/>
            <a:gdLst/>
            <a:ahLst/>
            <a:cxnLst/>
            <a:rect l="l" t="t" r="r" b="b"/>
            <a:pathLst>
              <a:path w="1146810" h="166370">
                <a:moveTo>
                  <a:pt x="5620" y="0"/>
                </a:moveTo>
                <a:lnTo>
                  <a:pt x="1146515" y="60904"/>
                </a:lnTo>
                <a:lnTo>
                  <a:pt x="1140894" y="166023"/>
                </a:lnTo>
                <a:lnTo>
                  <a:pt x="0" y="105119"/>
                </a:lnTo>
                <a:lnTo>
                  <a:pt x="5620" y="0"/>
                </a:lnTo>
                <a:close/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50324" y="4990558"/>
            <a:ext cx="1153507" cy="1689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50325" y="4990559"/>
            <a:ext cx="1153795" cy="169545"/>
          </a:xfrm>
          <a:custGeom>
            <a:avLst/>
            <a:gdLst/>
            <a:ahLst/>
            <a:cxnLst/>
            <a:rect l="l" t="t" r="r" b="b"/>
            <a:pathLst>
              <a:path w="1153795" h="169545">
                <a:moveTo>
                  <a:pt x="1147751" y="168923"/>
                </a:moveTo>
                <a:lnTo>
                  <a:pt x="0" y="107653"/>
                </a:lnTo>
                <a:lnTo>
                  <a:pt x="5756" y="0"/>
                </a:lnTo>
                <a:lnTo>
                  <a:pt x="1153507" y="61270"/>
                </a:lnTo>
                <a:lnTo>
                  <a:pt x="1147751" y="168923"/>
                </a:lnTo>
                <a:close/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7715" y="4820724"/>
            <a:ext cx="1141149" cy="9968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7715" y="4820724"/>
            <a:ext cx="1141730" cy="996950"/>
          </a:xfrm>
          <a:custGeom>
            <a:avLst/>
            <a:gdLst/>
            <a:ahLst/>
            <a:cxnLst/>
            <a:rect l="l" t="t" r="r" b="b"/>
            <a:pathLst>
              <a:path w="1141729" h="996950">
                <a:moveTo>
                  <a:pt x="266989" y="996888"/>
                </a:moveTo>
                <a:lnTo>
                  <a:pt x="1091667" y="994029"/>
                </a:lnTo>
                <a:lnTo>
                  <a:pt x="1141148" y="85774"/>
                </a:lnTo>
                <a:lnTo>
                  <a:pt x="437079" y="0"/>
                </a:lnTo>
                <a:lnTo>
                  <a:pt x="16493" y="216342"/>
                </a:lnTo>
                <a:lnTo>
                  <a:pt x="0" y="755767"/>
                </a:lnTo>
                <a:lnTo>
                  <a:pt x="266989" y="996888"/>
                </a:lnTo>
                <a:close/>
              </a:path>
            </a:pathLst>
          </a:custGeom>
          <a:ln w="128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72152" y="5242479"/>
            <a:ext cx="119951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Arial"/>
                <a:cs typeface="Arial"/>
              </a:rPr>
              <a:t>Spectrograph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9388" y="5285416"/>
            <a:ext cx="53022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iCCD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17418" y="5014776"/>
            <a:ext cx="29209" cy="586105"/>
          </a:xfrm>
          <a:custGeom>
            <a:avLst/>
            <a:gdLst/>
            <a:ahLst/>
            <a:cxnLst/>
            <a:rect l="l" t="t" r="r" b="b"/>
            <a:pathLst>
              <a:path w="29210" h="586104">
                <a:moveTo>
                  <a:pt x="28837" y="0"/>
                </a:moveTo>
                <a:lnTo>
                  <a:pt x="0" y="585957"/>
                </a:lnTo>
              </a:path>
            </a:pathLst>
          </a:custGeom>
          <a:ln w="1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5095" y="4814281"/>
            <a:ext cx="1063803" cy="5234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456788" y="4761331"/>
            <a:ext cx="502284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00" dirty="0">
                <a:latin typeface="Arial Narrow"/>
                <a:cs typeface="Arial Narrow"/>
              </a:rPr>
              <a:t>A=</a:t>
            </a:r>
            <a:r>
              <a:rPr sz="600" spc="-10" dirty="0">
                <a:latin typeface="Arial Narrow"/>
                <a:cs typeface="Arial Narrow"/>
              </a:rPr>
              <a:t> </a:t>
            </a:r>
            <a:r>
              <a:rPr sz="600" dirty="0">
                <a:latin typeface="Arial Narrow"/>
                <a:cs typeface="Arial Narrow"/>
              </a:rPr>
              <a:t>T</a:t>
            </a:r>
            <a:r>
              <a:rPr sz="600" spc="-10" dirty="0">
                <a:latin typeface="Arial Narrow"/>
                <a:cs typeface="Arial Narrow"/>
              </a:rPr>
              <a:t> </a:t>
            </a:r>
            <a:r>
              <a:rPr sz="600" dirty="0">
                <a:latin typeface="Arial Narrow"/>
                <a:cs typeface="Arial Narrow"/>
              </a:rPr>
              <a:t>+ 0.000000500000</a:t>
            </a:r>
            <a:endParaRPr sz="6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04319" y="6622967"/>
            <a:ext cx="350489" cy="701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04319" y="6622967"/>
            <a:ext cx="350520" cy="70485"/>
          </a:xfrm>
          <a:custGeom>
            <a:avLst/>
            <a:gdLst/>
            <a:ahLst/>
            <a:cxnLst/>
            <a:rect l="l" t="t" r="r" b="b"/>
            <a:pathLst>
              <a:path w="350520" h="70484">
                <a:moveTo>
                  <a:pt x="0" y="3203"/>
                </a:moveTo>
                <a:lnTo>
                  <a:pt x="0" y="1434"/>
                </a:lnTo>
                <a:lnTo>
                  <a:pt x="1435" y="0"/>
                </a:lnTo>
                <a:lnTo>
                  <a:pt x="3206" y="0"/>
                </a:lnTo>
                <a:lnTo>
                  <a:pt x="347282" y="0"/>
                </a:lnTo>
                <a:lnTo>
                  <a:pt x="349053" y="0"/>
                </a:lnTo>
                <a:lnTo>
                  <a:pt x="350489" y="1434"/>
                </a:lnTo>
                <a:lnTo>
                  <a:pt x="350489" y="3203"/>
                </a:lnTo>
                <a:lnTo>
                  <a:pt x="350489" y="66981"/>
                </a:lnTo>
                <a:lnTo>
                  <a:pt x="350489" y="68751"/>
                </a:lnTo>
                <a:lnTo>
                  <a:pt x="349053" y="70185"/>
                </a:lnTo>
                <a:lnTo>
                  <a:pt x="347282" y="70185"/>
                </a:lnTo>
                <a:lnTo>
                  <a:pt x="3206" y="70185"/>
                </a:lnTo>
                <a:lnTo>
                  <a:pt x="1435" y="70185"/>
                </a:lnTo>
                <a:lnTo>
                  <a:pt x="0" y="68751"/>
                </a:lnTo>
                <a:lnTo>
                  <a:pt x="0" y="66981"/>
                </a:lnTo>
                <a:lnTo>
                  <a:pt x="0" y="3203"/>
                </a:lnTo>
                <a:close/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74622" y="6246002"/>
            <a:ext cx="609881" cy="3769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74623" y="6246002"/>
            <a:ext cx="610235" cy="377190"/>
          </a:xfrm>
          <a:custGeom>
            <a:avLst/>
            <a:gdLst/>
            <a:ahLst/>
            <a:cxnLst/>
            <a:rect l="l" t="t" r="r" b="b"/>
            <a:pathLst>
              <a:path w="610234" h="377190">
                <a:moveTo>
                  <a:pt x="0" y="17208"/>
                </a:moveTo>
                <a:lnTo>
                  <a:pt x="0" y="7704"/>
                </a:lnTo>
                <a:lnTo>
                  <a:pt x="7710" y="0"/>
                </a:lnTo>
                <a:lnTo>
                  <a:pt x="17222" y="0"/>
                </a:lnTo>
                <a:lnTo>
                  <a:pt x="592658" y="0"/>
                </a:lnTo>
                <a:lnTo>
                  <a:pt x="602170" y="0"/>
                </a:lnTo>
                <a:lnTo>
                  <a:pt x="609881" y="7704"/>
                </a:lnTo>
                <a:lnTo>
                  <a:pt x="609881" y="17208"/>
                </a:lnTo>
                <a:lnTo>
                  <a:pt x="609881" y="359757"/>
                </a:lnTo>
                <a:lnTo>
                  <a:pt x="609881" y="369261"/>
                </a:lnTo>
                <a:lnTo>
                  <a:pt x="602170" y="376965"/>
                </a:lnTo>
                <a:lnTo>
                  <a:pt x="592658" y="376965"/>
                </a:lnTo>
                <a:lnTo>
                  <a:pt x="17222" y="376965"/>
                </a:lnTo>
                <a:lnTo>
                  <a:pt x="7710" y="376965"/>
                </a:lnTo>
                <a:lnTo>
                  <a:pt x="0" y="369261"/>
                </a:lnTo>
                <a:lnTo>
                  <a:pt x="0" y="359757"/>
                </a:lnTo>
                <a:lnTo>
                  <a:pt x="0" y="17208"/>
                </a:lnTo>
                <a:close/>
              </a:path>
            </a:pathLst>
          </a:custGeom>
          <a:ln w="12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23259" y="6276567"/>
            <a:ext cx="511836" cy="3016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23258" y="6276567"/>
            <a:ext cx="512445" cy="302260"/>
          </a:xfrm>
          <a:custGeom>
            <a:avLst/>
            <a:gdLst/>
            <a:ahLst/>
            <a:cxnLst/>
            <a:rect l="l" t="t" r="r" b="b"/>
            <a:pathLst>
              <a:path w="512445" h="302259">
                <a:moveTo>
                  <a:pt x="0" y="13771"/>
                </a:moveTo>
                <a:lnTo>
                  <a:pt x="0" y="6165"/>
                </a:lnTo>
                <a:lnTo>
                  <a:pt x="6171" y="0"/>
                </a:lnTo>
                <a:lnTo>
                  <a:pt x="13783" y="0"/>
                </a:lnTo>
                <a:lnTo>
                  <a:pt x="498053" y="0"/>
                </a:lnTo>
                <a:lnTo>
                  <a:pt x="505666" y="0"/>
                </a:lnTo>
                <a:lnTo>
                  <a:pt x="511837" y="6165"/>
                </a:lnTo>
                <a:lnTo>
                  <a:pt x="511837" y="13771"/>
                </a:lnTo>
                <a:lnTo>
                  <a:pt x="511837" y="287913"/>
                </a:lnTo>
                <a:lnTo>
                  <a:pt x="511837" y="295519"/>
                </a:lnTo>
                <a:lnTo>
                  <a:pt x="505666" y="301685"/>
                </a:lnTo>
                <a:lnTo>
                  <a:pt x="498053" y="301685"/>
                </a:lnTo>
                <a:lnTo>
                  <a:pt x="13783" y="301685"/>
                </a:lnTo>
                <a:lnTo>
                  <a:pt x="6171" y="301685"/>
                </a:lnTo>
                <a:lnTo>
                  <a:pt x="0" y="295519"/>
                </a:lnTo>
                <a:lnTo>
                  <a:pt x="0" y="287913"/>
                </a:lnTo>
                <a:lnTo>
                  <a:pt x="0" y="13771"/>
                </a:lnTo>
                <a:close/>
              </a:path>
            </a:pathLst>
          </a:custGeom>
          <a:ln w="128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94333" y="6697116"/>
            <a:ext cx="770458" cy="1318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94333" y="6697116"/>
            <a:ext cx="770890" cy="132080"/>
          </a:xfrm>
          <a:custGeom>
            <a:avLst/>
            <a:gdLst/>
            <a:ahLst/>
            <a:cxnLst/>
            <a:rect l="l" t="t" r="r" b="b"/>
            <a:pathLst>
              <a:path w="770890" h="132079">
                <a:moveTo>
                  <a:pt x="0" y="6019"/>
                </a:moveTo>
                <a:lnTo>
                  <a:pt x="0" y="2695"/>
                </a:lnTo>
                <a:lnTo>
                  <a:pt x="2697" y="0"/>
                </a:lnTo>
                <a:lnTo>
                  <a:pt x="6025" y="0"/>
                </a:lnTo>
                <a:lnTo>
                  <a:pt x="764433" y="0"/>
                </a:lnTo>
                <a:lnTo>
                  <a:pt x="767760" y="0"/>
                </a:lnTo>
                <a:lnTo>
                  <a:pt x="770457" y="2695"/>
                </a:lnTo>
                <a:lnTo>
                  <a:pt x="770457" y="6019"/>
                </a:lnTo>
                <a:lnTo>
                  <a:pt x="770457" y="125861"/>
                </a:lnTo>
                <a:lnTo>
                  <a:pt x="770457" y="129185"/>
                </a:lnTo>
                <a:lnTo>
                  <a:pt x="767760" y="131881"/>
                </a:lnTo>
                <a:lnTo>
                  <a:pt x="764433" y="131881"/>
                </a:lnTo>
                <a:lnTo>
                  <a:pt x="6025" y="131881"/>
                </a:lnTo>
                <a:lnTo>
                  <a:pt x="2697" y="131881"/>
                </a:lnTo>
                <a:lnTo>
                  <a:pt x="0" y="129185"/>
                </a:lnTo>
                <a:lnTo>
                  <a:pt x="0" y="125861"/>
                </a:lnTo>
                <a:lnTo>
                  <a:pt x="0" y="6019"/>
                </a:lnTo>
                <a:close/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44513" y="6724850"/>
            <a:ext cx="319609" cy="543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44513" y="6724850"/>
            <a:ext cx="320040" cy="54610"/>
          </a:xfrm>
          <a:custGeom>
            <a:avLst/>
            <a:gdLst/>
            <a:ahLst/>
            <a:cxnLst/>
            <a:rect l="l" t="t" r="r" b="b"/>
            <a:pathLst>
              <a:path w="320040" h="54609">
                <a:moveTo>
                  <a:pt x="0" y="2480"/>
                </a:moveTo>
                <a:lnTo>
                  <a:pt x="0" y="1110"/>
                </a:lnTo>
                <a:lnTo>
                  <a:pt x="1111" y="0"/>
                </a:lnTo>
                <a:lnTo>
                  <a:pt x="2482" y="0"/>
                </a:lnTo>
                <a:lnTo>
                  <a:pt x="317126" y="0"/>
                </a:lnTo>
                <a:lnTo>
                  <a:pt x="318497" y="0"/>
                </a:lnTo>
                <a:lnTo>
                  <a:pt x="319608" y="1110"/>
                </a:lnTo>
                <a:lnTo>
                  <a:pt x="319608" y="2480"/>
                </a:lnTo>
                <a:lnTo>
                  <a:pt x="319608" y="51857"/>
                </a:lnTo>
                <a:lnTo>
                  <a:pt x="319608" y="53226"/>
                </a:lnTo>
                <a:lnTo>
                  <a:pt x="318497" y="54337"/>
                </a:lnTo>
                <a:lnTo>
                  <a:pt x="317126" y="54337"/>
                </a:lnTo>
                <a:lnTo>
                  <a:pt x="2482" y="54337"/>
                </a:lnTo>
                <a:lnTo>
                  <a:pt x="1111" y="54337"/>
                </a:lnTo>
                <a:lnTo>
                  <a:pt x="0" y="53226"/>
                </a:lnTo>
                <a:lnTo>
                  <a:pt x="0" y="51857"/>
                </a:lnTo>
                <a:lnTo>
                  <a:pt x="0" y="2480"/>
                </a:lnTo>
                <a:close/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44513" y="674918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19608" y="1"/>
                </a:lnTo>
              </a:path>
            </a:pathLst>
          </a:custGeom>
          <a:ln w="12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56612" y="6318786"/>
            <a:ext cx="31242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PC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62698" y="2820601"/>
            <a:ext cx="485140" cy="169545"/>
          </a:xfrm>
          <a:custGeom>
            <a:avLst/>
            <a:gdLst/>
            <a:ahLst/>
            <a:cxnLst/>
            <a:rect l="l" t="t" r="r" b="b"/>
            <a:pathLst>
              <a:path w="485139" h="169544">
                <a:moveTo>
                  <a:pt x="6771" y="0"/>
                </a:moveTo>
                <a:lnTo>
                  <a:pt x="0" y="168964"/>
                </a:lnTo>
                <a:lnTo>
                  <a:pt x="484939" y="103748"/>
                </a:lnTo>
                <a:lnTo>
                  <a:pt x="6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62697" y="2820602"/>
            <a:ext cx="485140" cy="169545"/>
          </a:xfrm>
          <a:custGeom>
            <a:avLst/>
            <a:gdLst/>
            <a:ahLst/>
            <a:cxnLst/>
            <a:rect l="l" t="t" r="r" b="b"/>
            <a:pathLst>
              <a:path w="485139" h="169544">
                <a:moveTo>
                  <a:pt x="0" y="168964"/>
                </a:moveTo>
                <a:lnTo>
                  <a:pt x="484938" y="103749"/>
                </a:lnTo>
                <a:lnTo>
                  <a:pt x="6771" y="0"/>
                </a:lnTo>
                <a:lnTo>
                  <a:pt x="0" y="168964"/>
                </a:lnTo>
                <a:close/>
              </a:path>
            </a:pathLst>
          </a:custGeom>
          <a:ln w="128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2373" y="3314922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203091" y="0"/>
                </a:moveTo>
                <a:lnTo>
                  <a:pt x="0" y="202920"/>
                </a:lnTo>
              </a:path>
            </a:pathLst>
          </a:custGeom>
          <a:ln w="38667">
            <a:solidFill>
              <a:srgbClr val="00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20271" y="3202343"/>
            <a:ext cx="486409" cy="168910"/>
          </a:xfrm>
          <a:custGeom>
            <a:avLst/>
            <a:gdLst/>
            <a:ahLst/>
            <a:cxnLst/>
            <a:rect l="l" t="t" r="r" b="b"/>
            <a:pathLst>
              <a:path w="486410" h="168910">
                <a:moveTo>
                  <a:pt x="475970" y="0"/>
                </a:moveTo>
                <a:lnTo>
                  <a:pt x="0" y="113386"/>
                </a:lnTo>
                <a:lnTo>
                  <a:pt x="486158" y="168793"/>
                </a:lnTo>
                <a:lnTo>
                  <a:pt x="475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20271" y="3202342"/>
            <a:ext cx="486409" cy="168910"/>
          </a:xfrm>
          <a:custGeom>
            <a:avLst/>
            <a:gdLst/>
            <a:ahLst/>
            <a:cxnLst/>
            <a:rect l="l" t="t" r="r" b="b"/>
            <a:pathLst>
              <a:path w="486410" h="168910">
                <a:moveTo>
                  <a:pt x="475969" y="0"/>
                </a:moveTo>
                <a:lnTo>
                  <a:pt x="0" y="113386"/>
                </a:lnTo>
                <a:lnTo>
                  <a:pt x="486158" y="168793"/>
                </a:lnTo>
                <a:lnTo>
                  <a:pt x="475969" y="0"/>
                </a:lnTo>
                <a:close/>
              </a:path>
            </a:pathLst>
          </a:custGeom>
          <a:ln w="128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10822" y="2174853"/>
            <a:ext cx="486409" cy="168910"/>
          </a:xfrm>
          <a:custGeom>
            <a:avLst/>
            <a:gdLst/>
            <a:ahLst/>
            <a:cxnLst/>
            <a:rect l="l" t="t" r="r" b="b"/>
            <a:pathLst>
              <a:path w="486409" h="168910">
                <a:moveTo>
                  <a:pt x="475970" y="0"/>
                </a:moveTo>
                <a:lnTo>
                  <a:pt x="0" y="113386"/>
                </a:lnTo>
                <a:lnTo>
                  <a:pt x="486159" y="168794"/>
                </a:lnTo>
                <a:lnTo>
                  <a:pt x="475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10823" y="2174854"/>
            <a:ext cx="486409" cy="168910"/>
          </a:xfrm>
          <a:custGeom>
            <a:avLst/>
            <a:gdLst/>
            <a:ahLst/>
            <a:cxnLst/>
            <a:rect l="l" t="t" r="r" b="b"/>
            <a:pathLst>
              <a:path w="486409" h="168910">
                <a:moveTo>
                  <a:pt x="475970" y="0"/>
                </a:moveTo>
                <a:lnTo>
                  <a:pt x="0" y="113386"/>
                </a:lnTo>
                <a:lnTo>
                  <a:pt x="486159" y="168793"/>
                </a:lnTo>
                <a:lnTo>
                  <a:pt x="475970" y="0"/>
                </a:lnTo>
                <a:close/>
              </a:path>
            </a:pathLst>
          </a:custGeom>
          <a:ln w="128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65890" y="4013871"/>
            <a:ext cx="2533807" cy="4155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66155" y="4221624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399735" y="0"/>
                </a:moveTo>
                <a:lnTo>
                  <a:pt x="0" y="0"/>
                </a:lnTo>
              </a:path>
            </a:pathLst>
          </a:custGeom>
          <a:ln w="12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66156" y="3411551"/>
            <a:ext cx="0" cy="810260"/>
          </a:xfrm>
          <a:custGeom>
            <a:avLst/>
            <a:gdLst/>
            <a:ahLst/>
            <a:cxnLst/>
            <a:rect l="l" t="t" r="r" b="b"/>
            <a:pathLst>
              <a:path h="810260">
                <a:moveTo>
                  <a:pt x="0" y="810073"/>
                </a:moveTo>
                <a:lnTo>
                  <a:pt x="0" y="0"/>
                </a:lnTo>
              </a:path>
            </a:pathLst>
          </a:custGeom>
          <a:ln w="128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96847" y="4153984"/>
            <a:ext cx="135890" cy="154940"/>
          </a:xfrm>
          <a:custGeom>
            <a:avLst/>
            <a:gdLst/>
            <a:ahLst/>
            <a:cxnLst/>
            <a:rect l="l" t="t" r="r" b="b"/>
            <a:pathLst>
              <a:path w="135889" h="154939">
                <a:moveTo>
                  <a:pt x="0" y="0"/>
                </a:moveTo>
                <a:lnTo>
                  <a:pt x="135394" y="154606"/>
                </a:lnTo>
              </a:path>
            </a:pathLst>
          </a:custGeom>
          <a:ln w="12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262067" y="6653962"/>
            <a:ext cx="1638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232323"/>
                </a:solidFill>
                <a:latin typeface="Gill Sans Light"/>
                <a:cs typeface="Gill Sans Light"/>
              </a:rPr>
              <a:t>17</a:t>
            </a:r>
            <a:endParaRPr sz="1050">
              <a:latin typeface="Gill Sans Light"/>
              <a:cs typeface="Gill Sans Ligh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08352" y="7250026"/>
            <a:ext cx="126873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FFFFFF"/>
                </a:solidFill>
                <a:latin typeface="Gill Sans"/>
                <a:cs typeface="Gill Sans"/>
              </a:rPr>
              <a:t>J</a:t>
            </a:r>
            <a:r>
              <a:rPr sz="900" spc="10" dirty="0">
                <a:solidFill>
                  <a:srgbClr val="FFFFFF"/>
                </a:solidFill>
                <a:latin typeface="Gill Sans"/>
                <a:cs typeface="Gill Sans"/>
              </a:rPr>
              <a:t>esús</a:t>
            </a:r>
            <a:r>
              <a:rPr sz="900" spc="-8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Gill Sans"/>
                <a:cs typeface="Gill Sans"/>
              </a:rPr>
              <a:t>Anzano-MARR-2014</a:t>
            </a:r>
            <a:endParaRPr sz="90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791" y="1496673"/>
            <a:ext cx="9150985" cy="4792980"/>
          </a:xfrm>
          <a:custGeom>
            <a:avLst/>
            <a:gdLst/>
            <a:ahLst/>
            <a:cxnLst/>
            <a:rect l="l" t="t" r="r" b="b"/>
            <a:pathLst>
              <a:path w="9150985" h="4792980">
                <a:moveTo>
                  <a:pt x="0" y="0"/>
                </a:moveTo>
                <a:lnTo>
                  <a:pt x="9150427" y="0"/>
                </a:lnTo>
                <a:lnTo>
                  <a:pt x="9150427" y="4792893"/>
                </a:lnTo>
                <a:lnTo>
                  <a:pt x="0" y="47928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986" y="5366565"/>
            <a:ext cx="688633" cy="181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986" y="5366565"/>
            <a:ext cx="688975" cy="181610"/>
          </a:xfrm>
          <a:prstGeom prst="rect">
            <a:avLst/>
          </a:prstGeom>
          <a:ln w="13426">
            <a:solidFill>
              <a:srgbClr val="A8D2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1405"/>
              </a:lnSpc>
            </a:pPr>
            <a:r>
              <a:rPr sz="1250" b="1" dirty="0">
                <a:latin typeface="Arial"/>
                <a:cs typeface="Arial"/>
              </a:rPr>
              <a:t>HeNe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998" y="2095783"/>
            <a:ext cx="4627245" cy="0"/>
          </a:xfrm>
          <a:custGeom>
            <a:avLst/>
            <a:gdLst/>
            <a:ahLst/>
            <a:cxnLst/>
            <a:rect l="l" t="t" r="r" b="b"/>
            <a:pathLst>
              <a:path w="4627245">
                <a:moveTo>
                  <a:pt x="4626924" y="1"/>
                </a:moveTo>
                <a:lnTo>
                  <a:pt x="0" y="0"/>
                </a:lnTo>
              </a:path>
            </a:pathLst>
          </a:custGeom>
          <a:ln w="1342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998" y="2068932"/>
            <a:ext cx="4627245" cy="0"/>
          </a:xfrm>
          <a:custGeom>
            <a:avLst/>
            <a:gdLst/>
            <a:ahLst/>
            <a:cxnLst/>
            <a:rect l="l" t="t" r="r" b="b"/>
            <a:pathLst>
              <a:path w="4627245">
                <a:moveTo>
                  <a:pt x="4626924" y="1"/>
                </a:moveTo>
                <a:lnTo>
                  <a:pt x="0" y="0"/>
                </a:lnTo>
              </a:path>
            </a:pathLst>
          </a:custGeom>
          <a:ln w="1342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0562" y="2342046"/>
            <a:ext cx="194945" cy="133350"/>
          </a:xfrm>
          <a:custGeom>
            <a:avLst/>
            <a:gdLst/>
            <a:ahLst/>
            <a:cxnLst/>
            <a:rect l="l" t="t" r="r" b="b"/>
            <a:pathLst>
              <a:path w="194944" h="133350">
                <a:moveTo>
                  <a:pt x="194548" y="0"/>
                </a:moveTo>
                <a:lnTo>
                  <a:pt x="0" y="4048"/>
                </a:lnTo>
                <a:lnTo>
                  <a:pt x="100001" y="132843"/>
                </a:lnTo>
                <a:lnTo>
                  <a:pt x="194548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0561" y="2342045"/>
            <a:ext cx="194945" cy="133350"/>
          </a:xfrm>
          <a:custGeom>
            <a:avLst/>
            <a:gdLst/>
            <a:ahLst/>
            <a:cxnLst/>
            <a:rect l="l" t="t" r="r" b="b"/>
            <a:pathLst>
              <a:path w="194944" h="133350">
                <a:moveTo>
                  <a:pt x="194548" y="0"/>
                </a:moveTo>
                <a:lnTo>
                  <a:pt x="100001" y="132844"/>
                </a:lnTo>
                <a:lnTo>
                  <a:pt x="0" y="4049"/>
                </a:lnTo>
                <a:lnTo>
                  <a:pt x="194548" y="0"/>
                </a:lnTo>
                <a:close/>
              </a:path>
            </a:pathLst>
          </a:custGeom>
          <a:ln w="13429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5763" y="2082360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1" y="261696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2636" y="2082360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1" y="261696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7880" y="2082359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1" y="1746988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4754" y="2082359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1" y="1746988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8703" y="3193317"/>
            <a:ext cx="486409" cy="215265"/>
          </a:xfrm>
          <a:custGeom>
            <a:avLst/>
            <a:gdLst/>
            <a:ahLst/>
            <a:cxnLst/>
            <a:rect l="l" t="t" r="r" b="b"/>
            <a:pathLst>
              <a:path w="486410" h="215264">
                <a:moveTo>
                  <a:pt x="54010" y="0"/>
                </a:moveTo>
                <a:lnTo>
                  <a:pt x="54010" y="53701"/>
                </a:lnTo>
                <a:lnTo>
                  <a:pt x="0" y="53701"/>
                </a:lnTo>
                <a:lnTo>
                  <a:pt x="0" y="161105"/>
                </a:lnTo>
                <a:lnTo>
                  <a:pt x="54010" y="161105"/>
                </a:lnTo>
                <a:lnTo>
                  <a:pt x="54010" y="214807"/>
                </a:lnTo>
                <a:lnTo>
                  <a:pt x="486086" y="107403"/>
                </a:lnTo>
                <a:lnTo>
                  <a:pt x="54010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2697" y="324701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3"/>
                </a:lnTo>
              </a:path>
            </a:pathLst>
          </a:custGeom>
          <a:ln w="37277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07689" y="324701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03"/>
                </a:lnTo>
              </a:path>
            </a:pathLst>
          </a:custGeom>
          <a:ln w="19273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8703" y="3193317"/>
            <a:ext cx="486409" cy="215265"/>
          </a:xfrm>
          <a:custGeom>
            <a:avLst/>
            <a:gdLst/>
            <a:ahLst/>
            <a:cxnLst/>
            <a:rect l="l" t="t" r="r" b="b"/>
            <a:pathLst>
              <a:path w="486410" h="215264">
                <a:moveTo>
                  <a:pt x="54009" y="0"/>
                </a:moveTo>
                <a:lnTo>
                  <a:pt x="54009" y="53701"/>
                </a:lnTo>
                <a:lnTo>
                  <a:pt x="0" y="53701"/>
                </a:lnTo>
                <a:lnTo>
                  <a:pt x="0" y="161105"/>
                </a:lnTo>
                <a:lnTo>
                  <a:pt x="54009" y="161105"/>
                </a:lnTo>
                <a:lnTo>
                  <a:pt x="54009" y="214807"/>
                </a:lnTo>
                <a:lnTo>
                  <a:pt x="486084" y="107403"/>
                </a:lnTo>
                <a:lnTo>
                  <a:pt x="54009" y="0"/>
                </a:lnTo>
                <a:close/>
              </a:path>
            </a:pathLst>
          </a:custGeom>
          <a:ln w="13427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2697" y="3240306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829"/>
                </a:lnTo>
              </a:path>
            </a:pathLst>
          </a:custGeom>
          <a:ln w="50713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7689" y="3240306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829"/>
                </a:lnTo>
              </a:path>
            </a:pathLst>
          </a:custGeom>
          <a:ln w="32709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7256" y="3811728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>
                <a:moveTo>
                  <a:pt x="0" y="0"/>
                </a:moveTo>
                <a:lnTo>
                  <a:pt x="702627" y="1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67256" y="3784877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>
                <a:moveTo>
                  <a:pt x="0" y="0"/>
                </a:moveTo>
                <a:lnTo>
                  <a:pt x="702627" y="1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26946" y="3737888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120930" y="0"/>
                </a:moveTo>
                <a:lnTo>
                  <a:pt x="0" y="60415"/>
                </a:lnTo>
                <a:lnTo>
                  <a:pt x="120930" y="120829"/>
                </a:lnTo>
                <a:lnTo>
                  <a:pt x="120930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20785" y="3753830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36960" y="0"/>
                </a:moveTo>
                <a:lnTo>
                  <a:pt x="0" y="44472"/>
                </a:lnTo>
                <a:lnTo>
                  <a:pt x="36960" y="88944"/>
                </a:lnTo>
                <a:lnTo>
                  <a:pt x="36960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0785" y="3753831"/>
            <a:ext cx="37465" cy="89535"/>
          </a:xfrm>
          <a:custGeom>
            <a:avLst/>
            <a:gdLst/>
            <a:ahLst/>
            <a:cxnLst/>
            <a:rect l="l" t="t" r="r" b="b"/>
            <a:pathLst>
              <a:path w="37464" h="89535">
                <a:moveTo>
                  <a:pt x="36961" y="88943"/>
                </a:moveTo>
                <a:lnTo>
                  <a:pt x="0" y="44471"/>
                </a:lnTo>
                <a:lnTo>
                  <a:pt x="36961" y="0"/>
                </a:lnTo>
                <a:lnTo>
                  <a:pt x="36961" y="88943"/>
                </a:lnTo>
                <a:close/>
              </a:path>
            </a:pathLst>
          </a:custGeom>
          <a:ln w="13427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8373" y="4710395"/>
            <a:ext cx="84109" cy="338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8373" y="4710395"/>
            <a:ext cx="84455" cy="339090"/>
          </a:xfrm>
          <a:custGeom>
            <a:avLst/>
            <a:gdLst/>
            <a:ahLst/>
            <a:cxnLst/>
            <a:rect l="l" t="t" r="r" b="b"/>
            <a:pathLst>
              <a:path w="84454" h="339089">
                <a:moveTo>
                  <a:pt x="0" y="0"/>
                </a:moveTo>
                <a:lnTo>
                  <a:pt x="84108" y="0"/>
                </a:lnTo>
                <a:lnTo>
                  <a:pt x="84108" y="338993"/>
                </a:lnTo>
                <a:lnTo>
                  <a:pt x="0" y="338993"/>
                </a:lnTo>
                <a:lnTo>
                  <a:pt x="0" y="0"/>
                </a:lnTo>
                <a:close/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47648" y="4710395"/>
            <a:ext cx="560725" cy="33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47647" y="4710395"/>
            <a:ext cx="561340" cy="339090"/>
          </a:xfrm>
          <a:custGeom>
            <a:avLst/>
            <a:gdLst/>
            <a:ahLst/>
            <a:cxnLst/>
            <a:rect l="l" t="t" r="r" b="b"/>
            <a:pathLst>
              <a:path w="561339" h="339089">
                <a:moveTo>
                  <a:pt x="560726" y="0"/>
                </a:moveTo>
                <a:lnTo>
                  <a:pt x="0" y="84748"/>
                </a:lnTo>
                <a:lnTo>
                  <a:pt x="0" y="254244"/>
                </a:lnTo>
                <a:lnTo>
                  <a:pt x="560726" y="338993"/>
                </a:lnTo>
                <a:lnTo>
                  <a:pt x="560726" y="0"/>
                </a:lnTo>
                <a:close/>
              </a:path>
            </a:pathLst>
          </a:custGeom>
          <a:ln w="13433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9543" y="4730285"/>
            <a:ext cx="40005" cy="300990"/>
          </a:xfrm>
          <a:custGeom>
            <a:avLst/>
            <a:gdLst/>
            <a:ahLst/>
            <a:cxnLst/>
            <a:rect l="l" t="t" r="r" b="b"/>
            <a:pathLst>
              <a:path w="40004" h="300989">
                <a:moveTo>
                  <a:pt x="17190" y="0"/>
                </a:moveTo>
                <a:lnTo>
                  <a:pt x="5826" y="42788"/>
                </a:lnTo>
                <a:lnTo>
                  <a:pt x="1563" y="90797"/>
                </a:lnTo>
                <a:lnTo>
                  <a:pt x="181" y="129105"/>
                </a:lnTo>
                <a:lnTo>
                  <a:pt x="0" y="149608"/>
                </a:lnTo>
                <a:lnTo>
                  <a:pt x="180" y="170050"/>
                </a:lnTo>
                <a:lnTo>
                  <a:pt x="1566" y="208336"/>
                </a:lnTo>
                <a:lnTo>
                  <a:pt x="5877" y="256329"/>
                </a:lnTo>
                <a:lnTo>
                  <a:pt x="14869" y="295143"/>
                </a:lnTo>
                <a:lnTo>
                  <a:pt x="20361" y="300517"/>
                </a:lnTo>
                <a:lnTo>
                  <a:pt x="22997" y="298687"/>
                </a:lnTo>
                <a:lnTo>
                  <a:pt x="34065" y="254753"/>
                </a:lnTo>
                <a:lnTo>
                  <a:pt x="38202" y="206446"/>
                </a:lnTo>
                <a:lnTo>
                  <a:pt x="39540" y="167819"/>
                </a:lnTo>
                <a:lnTo>
                  <a:pt x="39715" y="147069"/>
                </a:lnTo>
                <a:lnTo>
                  <a:pt x="39492" y="126881"/>
                </a:lnTo>
                <a:lnTo>
                  <a:pt x="36795" y="72108"/>
                </a:lnTo>
                <a:lnTo>
                  <a:pt x="31350" y="29778"/>
                </a:lnTo>
                <a:lnTo>
                  <a:pt x="17190" y="0"/>
                </a:lnTo>
                <a:close/>
              </a:path>
            </a:pathLst>
          </a:custGeom>
          <a:solidFill>
            <a:srgbClr val="D5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9543" y="4730285"/>
            <a:ext cx="40005" cy="300990"/>
          </a:xfrm>
          <a:custGeom>
            <a:avLst/>
            <a:gdLst/>
            <a:ahLst/>
            <a:cxnLst/>
            <a:rect l="l" t="t" r="r" b="b"/>
            <a:pathLst>
              <a:path w="40004" h="300989">
                <a:moveTo>
                  <a:pt x="0" y="149607"/>
                </a:moveTo>
                <a:lnTo>
                  <a:pt x="710" y="109441"/>
                </a:lnTo>
                <a:lnTo>
                  <a:pt x="4145" y="57290"/>
                </a:lnTo>
                <a:lnTo>
                  <a:pt x="9852" y="19187"/>
                </a:lnTo>
                <a:lnTo>
                  <a:pt x="17191" y="0"/>
                </a:lnTo>
                <a:lnTo>
                  <a:pt x="20466" y="1043"/>
                </a:lnTo>
                <a:lnTo>
                  <a:pt x="33447" y="42208"/>
                </a:lnTo>
                <a:lnTo>
                  <a:pt x="38018" y="89223"/>
                </a:lnTo>
                <a:lnTo>
                  <a:pt x="39714" y="147069"/>
                </a:lnTo>
                <a:lnTo>
                  <a:pt x="39539" y="167820"/>
                </a:lnTo>
                <a:lnTo>
                  <a:pt x="38201" y="206447"/>
                </a:lnTo>
                <a:lnTo>
                  <a:pt x="34065" y="254753"/>
                </a:lnTo>
                <a:lnTo>
                  <a:pt x="25523" y="294320"/>
                </a:lnTo>
                <a:lnTo>
                  <a:pt x="20362" y="300518"/>
                </a:lnTo>
                <a:lnTo>
                  <a:pt x="17551" y="299150"/>
                </a:lnTo>
                <a:lnTo>
                  <a:pt x="5877" y="256330"/>
                </a:lnTo>
                <a:lnTo>
                  <a:pt x="1566" y="208337"/>
                </a:lnTo>
                <a:lnTo>
                  <a:pt x="180" y="170052"/>
                </a:lnTo>
                <a:lnTo>
                  <a:pt x="0" y="149607"/>
                </a:lnTo>
                <a:close/>
              </a:path>
            </a:pathLst>
          </a:custGeom>
          <a:ln w="13436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8596" y="4728934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914"/>
                </a:lnTo>
              </a:path>
            </a:pathLst>
          </a:custGeom>
          <a:ln w="21714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8595" y="4722222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341"/>
                </a:lnTo>
              </a:path>
            </a:pathLst>
          </a:custGeom>
          <a:ln w="35149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24437" y="4730700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383"/>
                </a:lnTo>
              </a:path>
            </a:pathLst>
          </a:custGeom>
          <a:ln w="15871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5171" y="4795145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199"/>
                </a:lnTo>
              </a:path>
            </a:pathLst>
          </a:custGeom>
          <a:ln w="37484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65171" y="4788432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625"/>
                </a:lnTo>
              </a:path>
            </a:pathLst>
          </a:custGeom>
          <a:ln w="50920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30132" y="4821078"/>
            <a:ext cx="36189" cy="111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30133" y="4821078"/>
            <a:ext cx="36195" cy="112395"/>
          </a:xfrm>
          <a:custGeom>
            <a:avLst/>
            <a:gdLst/>
            <a:ahLst/>
            <a:cxnLst/>
            <a:rect l="l" t="t" r="r" b="b"/>
            <a:pathLst>
              <a:path w="36194" h="112395">
                <a:moveTo>
                  <a:pt x="36206" y="56165"/>
                </a:moveTo>
                <a:lnTo>
                  <a:pt x="35209" y="37043"/>
                </a:lnTo>
                <a:lnTo>
                  <a:pt x="32440" y="20587"/>
                </a:lnTo>
                <a:lnTo>
                  <a:pt x="28236" y="7879"/>
                </a:lnTo>
                <a:lnTo>
                  <a:pt x="22933" y="0"/>
                </a:lnTo>
                <a:lnTo>
                  <a:pt x="14972" y="1863"/>
                </a:lnTo>
                <a:lnTo>
                  <a:pt x="8635" y="9260"/>
                </a:lnTo>
                <a:lnTo>
                  <a:pt x="3986" y="21181"/>
                </a:lnTo>
                <a:lnTo>
                  <a:pt x="1086" y="36618"/>
                </a:lnTo>
                <a:lnTo>
                  <a:pt x="0" y="54562"/>
                </a:lnTo>
                <a:lnTo>
                  <a:pt x="947" y="74034"/>
                </a:lnTo>
                <a:lnTo>
                  <a:pt x="3589" y="90678"/>
                </a:lnTo>
                <a:lnTo>
                  <a:pt x="7613" y="103572"/>
                </a:lnTo>
                <a:lnTo>
                  <a:pt x="12707" y="111791"/>
                </a:lnTo>
                <a:lnTo>
                  <a:pt x="20857" y="110236"/>
                </a:lnTo>
                <a:lnTo>
                  <a:pt x="36188" y="58783"/>
                </a:lnTo>
                <a:lnTo>
                  <a:pt x="36206" y="56165"/>
                </a:lnTo>
                <a:close/>
              </a:path>
            </a:pathLst>
          </a:custGeom>
          <a:ln w="1343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63538" y="4813683"/>
            <a:ext cx="84110" cy="132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64340" y="4824002"/>
            <a:ext cx="27305" cy="107950"/>
          </a:xfrm>
          <a:custGeom>
            <a:avLst/>
            <a:gdLst/>
            <a:ahLst/>
            <a:cxnLst/>
            <a:rect l="l" t="t" r="r" b="b"/>
            <a:pathLst>
              <a:path w="27305" h="107950">
                <a:moveTo>
                  <a:pt x="11572" y="0"/>
                </a:moveTo>
                <a:lnTo>
                  <a:pt x="7000" y="6221"/>
                </a:lnTo>
                <a:lnTo>
                  <a:pt x="3329" y="18112"/>
                </a:lnTo>
                <a:lnTo>
                  <a:pt x="887" y="34368"/>
                </a:lnTo>
                <a:lnTo>
                  <a:pt x="0" y="53684"/>
                </a:lnTo>
                <a:lnTo>
                  <a:pt x="165" y="62156"/>
                </a:lnTo>
                <a:lnTo>
                  <a:pt x="1763" y="80265"/>
                </a:lnTo>
                <a:lnTo>
                  <a:pt x="4834" y="94790"/>
                </a:lnTo>
                <a:lnTo>
                  <a:pt x="9101" y="104436"/>
                </a:lnTo>
                <a:lnTo>
                  <a:pt x="14286" y="107910"/>
                </a:lnTo>
                <a:lnTo>
                  <a:pt x="18399" y="104421"/>
                </a:lnTo>
                <a:lnTo>
                  <a:pt x="21943" y="95894"/>
                </a:lnTo>
                <a:lnTo>
                  <a:pt x="24704" y="82720"/>
                </a:lnTo>
                <a:lnTo>
                  <a:pt x="26467" y="65292"/>
                </a:lnTo>
                <a:lnTo>
                  <a:pt x="27017" y="44003"/>
                </a:lnTo>
                <a:lnTo>
                  <a:pt x="25308" y="26353"/>
                </a:lnTo>
                <a:lnTo>
                  <a:pt x="22049" y="12289"/>
                </a:lnTo>
                <a:lnTo>
                  <a:pt x="17412" y="3081"/>
                </a:lnTo>
                <a:lnTo>
                  <a:pt x="11572" y="0"/>
                </a:lnTo>
                <a:close/>
              </a:path>
            </a:pathLst>
          </a:custGeom>
          <a:solidFill>
            <a:srgbClr val="D5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64340" y="4824002"/>
            <a:ext cx="27305" cy="107950"/>
          </a:xfrm>
          <a:custGeom>
            <a:avLst/>
            <a:gdLst/>
            <a:ahLst/>
            <a:cxnLst/>
            <a:rect l="l" t="t" r="r" b="b"/>
            <a:pathLst>
              <a:path w="27305" h="107950">
                <a:moveTo>
                  <a:pt x="0" y="53683"/>
                </a:moveTo>
                <a:lnTo>
                  <a:pt x="887" y="34368"/>
                </a:lnTo>
                <a:lnTo>
                  <a:pt x="3329" y="18111"/>
                </a:lnTo>
                <a:lnTo>
                  <a:pt x="7000" y="6220"/>
                </a:lnTo>
                <a:lnTo>
                  <a:pt x="11572" y="0"/>
                </a:lnTo>
                <a:lnTo>
                  <a:pt x="17412" y="3081"/>
                </a:lnTo>
                <a:lnTo>
                  <a:pt x="22048" y="12289"/>
                </a:lnTo>
                <a:lnTo>
                  <a:pt x="25308" y="26353"/>
                </a:lnTo>
                <a:lnTo>
                  <a:pt x="27016" y="44004"/>
                </a:lnTo>
                <a:lnTo>
                  <a:pt x="26466" y="65293"/>
                </a:lnTo>
                <a:lnTo>
                  <a:pt x="24703" y="82721"/>
                </a:lnTo>
                <a:lnTo>
                  <a:pt x="21943" y="95894"/>
                </a:lnTo>
                <a:lnTo>
                  <a:pt x="18399" y="104422"/>
                </a:lnTo>
                <a:lnTo>
                  <a:pt x="14285" y="107910"/>
                </a:lnTo>
                <a:lnTo>
                  <a:pt x="9101" y="104436"/>
                </a:lnTo>
                <a:lnTo>
                  <a:pt x="4834" y="94790"/>
                </a:lnTo>
                <a:lnTo>
                  <a:pt x="1763" y="80265"/>
                </a:lnTo>
                <a:lnTo>
                  <a:pt x="165" y="62155"/>
                </a:lnTo>
                <a:lnTo>
                  <a:pt x="0" y="53683"/>
                </a:lnTo>
                <a:close/>
              </a:path>
            </a:pathLst>
          </a:custGeom>
          <a:ln w="13436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70615" y="4823393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583"/>
                </a:lnTo>
              </a:path>
            </a:pathLst>
          </a:custGeom>
          <a:ln w="15422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0614" y="4816681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008"/>
                </a:lnTo>
              </a:path>
            </a:pathLst>
          </a:custGeom>
          <a:ln w="28858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73685" y="482414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7325"/>
                </a:lnTo>
              </a:path>
            </a:pathLst>
          </a:custGeom>
          <a:ln w="11416">
            <a:solidFill>
              <a:srgbClr val="D5F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3538" y="4837518"/>
            <a:ext cx="112395" cy="15240"/>
          </a:xfrm>
          <a:custGeom>
            <a:avLst/>
            <a:gdLst/>
            <a:ahLst/>
            <a:cxnLst/>
            <a:rect l="l" t="t" r="r" b="b"/>
            <a:pathLst>
              <a:path w="112394" h="15239">
                <a:moveTo>
                  <a:pt x="0" y="15007"/>
                </a:moveTo>
                <a:lnTo>
                  <a:pt x="112145" y="0"/>
                </a:lnTo>
              </a:path>
            </a:pathLst>
          </a:custGeom>
          <a:ln w="13425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2180" y="4752770"/>
            <a:ext cx="536575" cy="86995"/>
          </a:xfrm>
          <a:custGeom>
            <a:avLst/>
            <a:gdLst/>
            <a:ahLst/>
            <a:cxnLst/>
            <a:rect l="l" t="t" r="r" b="b"/>
            <a:pathLst>
              <a:path w="536575" h="86995">
                <a:moveTo>
                  <a:pt x="0" y="86513"/>
                </a:moveTo>
                <a:lnTo>
                  <a:pt x="536194" y="0"/>
                </a:lnTo>
              </a:path>
            </a:pathLst>
          </a:custGeom>
          <a:ln w="13425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63538" y="4907258"/>
            <a:ext cx="112395" cy="15240"/>
          </a:xfrm>
          <a:custGeom>
            <a:avLst/>
            <a:gdLst/>
            <a:ahLst/>
            <a:cxnLst/>
            <a:rect l="l" t="t" r="r" b="b"/>
            <a:pathLst>
              <a:path w="112394" h="15239">
                <a:moveTo>
                  <a:pt x="0" y="0"/>
                </a:moveTo>
                <a:lnTo>
                  <a:pt x="112145" y="15007"/>
                </a:lnTo>
              </a:path>
            </a:pathLst>
          </a:custGeom>
          <a:ln w="13425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2180" y="4920501"/>
            <a:ext cx="536575" cy="86995"/>
          </a:xfrm>
          <a:custGeom>
            <a:avLst/>
            <a:gdLst/>
            <a:ahLst/>
            <a:cxnLst/>
            <a:rect l="l" t="t" r="r" b="b"/>
            <a:pathLst>
              <a:path w="536575" h="86995">
                <a:moveTo>
                  <a:pt x="0" y="0"/>
                </a:moveTo>
                <a:lnTo>
                  <a:pt x="536194" y="86513"/>
                </a:lnTo>
              </a:path>
            </a:pathLst>
          </a:custGeom>
          <a:ln w="13425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11600" y="484465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8735" y="1"/>
                </a:lnTo>
              </a:path>
            </a:pathLst>
          </a:custGeom>
          <a:ln w="13425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11600" y="4915133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8735" y="1"/>
                </a:lnTo>
              </a:path>
            </a:pathLst>
          </a:custGeom>
          <a:ln w="13425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7510" y="4673475"/>
            <a:ext cx="1793806" cy="4128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7510" y="4673475"/>
            <a:ext cx="1793875" cy="413384"/>
          </a:xfrm>
          <a:custGeom>
            <a:avLst/>
            <a:gdLst/>
            <a:ahLst/>
            <a:cxnLst/>
            <a:rect l="l" t="t" r="r" b="b"/>
            <a:pathLst>
              <a:path w="1793875" h="413385">
                <a:moveTo>
                  <a:pt x="0" y="0"/>
                </a:moveTo>
                <a:lnTo>
                  <a:pt x="1793806" y="0"/>
                </a:lnTo>
                <a:lnTo>
                  <a:pt x="1793806" y="412833"/>
                </a:lnTo>
                <a:lnTo>
                  <a:pt x="0" y="412833"/>
                </a:lnTo>
                <a:lnTo>
                  <a:pt x="0" y="0"/>
                </a:lnTo>
                <a:close/>
              </a:path>
            </a:pathLst>
          </a:custGeom>
          <a:ln w="1342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59399" y="2931460"/>
            <a:ext cx="0" cy="1727835"/>
          </a:xfrm>
          <a:custGeom>
            <a:avLst/>
            <a:gdLst/>
            <a:ahLst/>
            <a:cxnLst/>
            <a:rect l="l" t="t" r="r" b="b"/>
            <a:pathLst>
              <a:path h="1727835">
                <a:moveTo>
                  <a:pt x="0" y="1727689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32525" y="2931460"/>
            <a:ext cx="0" cy="1727835"/>
          </a:xfrm>
          <a:custGeom>
            <a:avLst/>
            <a:gdLst/>
            <a:ahLst/>
            <a:cxnLst/>
            <a:rect l="l" t="t" r="r" b="b"/>
            <a:pathLst>
              <a:path h="1727835">
                <a:moveTo>
                  <a:pt x="0" y="1727689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90535" y="4587524"/>
            <a:ext cx="111125" cy="86360"/>
          </a:xfrm>
          <a:custGeom>
            <a:avLst/>
            <a:gdLst/>
            <a:ahLst/>
            <a:cxnLst/>
            <a:rect l="l" t="t" r="r" b="b"/>
            <a:pathLst>
              <a:path w="111125" h="86360">
                <a:moveTo>
                  <a:pt x="110853" y="0"/>
                </a:moveTo>
                <a:lnTo>
                  <a:pt x="0" y="0"/>
                </a:lnTo>
                <a:lnTo>
                  <a:pt x="55425" y="85951"/>
                </a:lnTo>
                <a:lnTo>
                  <a:pt x="110853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0535" y="4587523"/>
            <a:ext cx="111125" cy="86360"/>
          </a:xfrm>
          <a:custGeom>
            <a:avLst/>
            <a:gdLst/>
            <a:ahLst/>
            <a:cxnLst/>
            <a:rect l="l" t="t" r="r" b="b"/>
            <a:pathLst>
              <a:path w="111125" h="86360">
                <a:moveTo>
                  <a:pt x="110853" y="0"/>
                </a:moveTo>
                <a:lnTo>
                  <a:pt x="55426" y="85951"/>
                </a:lnTo>
                <a:lnTo>
                  <a:pt x="0" y="0"/>
                </a:lnTo>
                <a:lnTo>
                  <a:pt x="110853" y="0"/>
                </a:lnTo>
                <a:close/>
              </a:path>
            </a:pathLst>
          </a:custGeom>
          <a:ln w="13429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39371" y="2475054"/>
            <a:ext cx="429975" cy="4564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39371" y="2475054"/>
            <a:ext cx="430530" cy="456565"/>
          </a:xfrm>
          <a:custGeom>
            <a:avLst/>
            <a:gdLst/>
            <a:ahLst/>
            <a:cxnLst/>
            <a:rect l="l" t="t" r="r" b="b"/>
            <a:pathLst>
              <a:path w="430530" h="456564">
                <a:moveTo>
                  <a:pt x="0" y="0"/>
                </a:moveTo>
                <a:lnTo>
                  <a:pt x="429976" y="0"/>
                </a:lnTo>
                <a:lnTo>
                  <a:pt x="429976" y="456466"/>
                </a:lnTo>
                <a:lnTo>
                  <a:pt x="0" y="456466"/>
                </a:lnTo>
                <a:lnTo>
                  <a:pt x="0" y="0"/>
                </a:lnTo>
                <a:close/>
              </a:path>
            </a:pathLst>
          </a:custGeom>
          <a:ln w="13431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1645" y="1825612"/>
            <a:ext cx="3810" cy="2847975"/>
          </a:xfrm>
          <a:custGeom>
            <a:avLst/>
            <a:gdLst/>
            <a:ahLst/>
            <a:cxnLst/>
            <a:rect l="l" t="t" r="r" b="b"/>
            <a:pathLst>
              <a:path w="3809" h="2847975">
                <a:moveTo>
                  <a:pt x="3359" y="2847878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518" y="1825581"/>
            <a:ext cx="3810" cy="2847975"/>
          </a:xfrm>
          <a:custGeom>
            <a:avLst/>
            <a:gdLst/>
            <a:ahLst/>
            <a:cxnLst/>
            <a:rect l="l" t="t" r="r" b="b"/>
            <a:pathLst>
              <a:path w="3809" h="2847975">
                <a:moveTo>
                  <a:pt x="3359" y="2847878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6606" y="1845734"/>
            <a:ext cx="5227320" cy="0"/>
          </a:xfrm>
          <a:custGeom>
            <a:avLst/>
            <a:gdLst/>
            <a:ahLst/>
            <a:cxnLst/>
            <a:rect l="l" t="t" r="r" b="b"/>
            <a:pathLst>
              <a:path w="5227320">
                <a:moveTo>
                  <a:pt x="5226896" y="1"/>
                </a:moveTo>
                <a:lnTo>
                  <a:pt x="0" y="0"/>
                </a:lnTo>
              </a:path>
            </a:pathLst>
          </a:custGeom>
          <a:ln w="1342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6606" y="1818883"/>
            <a:ext cx="5227320" cy="0"/>
          </a:xfrm>
          <a:custGeom>
            <a:avLst/>
            <a:gdLst/>
            <a:ahLst/>
            <a:cxnLst/>
            <a:rect l="l" t="t" r="r" b="b"/>
            <a:pathLst>
              <a:path w="5227320">
                <a:moveTo>
                  <a:pt x="5226896" y="1"/>
                </a:moveTo>
                <a:lnTo>
                  <a:pt x="0" y="0"/>
                </a:lnTo>
              </a:path>
            </a:pathLst>
          </a:custGeom>
          <a:ln w="1342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0064" y="1828954"/>
            <a:ext cx="0" cy="2175510"/>
          </a:xfrm>
          <a:custGeom>
            <a:avLst/>
            <a:gdLst/>
            <a:ahLst/>
            <a:cxnLst/>
            <a:rect l="l" t="t" r="r" b="b"/>
            <a:pathLst>
              <a:path h="2175510">
                <a:moveTo>
                  <a:pt x="1" y="2174926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36938" y="1828954"/>
            <a:ext cx="0" cy="2175510"/>
          </a:xfrm>
          <a:custGeom>
            <a:avLst/>
            <a:gdLst/>
            <a:ahLst/>
            <a:cxnLst/>
            <a:rect l="l" t="t" r="r" b="b"/>
            <a:pathLst>
              <a:path h="2175510">
                <a:moveTo>
                  <a:pt x="1" y="2174926"/>
                </a:moveTo>
                <a:lnTo>
                  <a:pt x="0" y="0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79239" y="3994650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506" y="1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79239" y="3967799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506" y="1"/>
                </a:lnTo>
              </a:path>
            </a:pathLst>
          </a:custGeom>
          <a:ln w="1343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38928" y="3920809"/>
            <a:ext cx="121285" cy="121285"/>
          </a:xfrm>
          <a:custGeom>
            <a:avLst/>
            <a:gdLst/>
            <a:ahLst/>
            <a:cxnLst/>
            <a:rect l="l" t="t" r="r" b="b"/>
            <a:pathLst>
              <a:path w="121285" h="121285">
                <a:moveTo>
                  <a:pt x="120930" y="0"/>
                </a:moveTo>
                <a:lnTo>
                  <a:pt x="0" y="60415"/>
                </a:lnTo>
                <a:lnTo>
                  <a:pt x="120930" y="120829"/>
                </a:lnTo>
                <a:lnTo>
                  <a:pt x="120930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30862" y="3941788"/>
            <a:ext cx="48895" cy="79375"/>
          </a:xfrm>
          <a:custGeom>
            <a:avLst/>
            <a:gdLst/>
            <a:ahLst/>
            <a:cxnLst/>
            <a:rect l="l" t="t" r="r" b="b"/>
            <a:pathLst>
              <a:path w="48895" h="79375">
                <a:moveTo>
                  <a:pt x="48398" y="0"/>
                </a:moveTo>
                <a:lnTo>
                  <a:pt x="0" y="39437"/>
                </a:lnTo>
                <a:lnTo>
                  <a:pt x="48398" y="78874"/>
                </a:lnTo>
                <a:lnTo>
                  <a:pt x="48398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30863" y="3941788"/>
            <a:ext cx="48895" cy="79375"/>
          </a:xfrm>
          <a:custGeom>
            <a:avLst/>
            <a:gdLst/>
            <a:ahLst/>
            <a:cxnLst/>
            <a:rect l="l" t="t" r="r" b="b"/>
            <a:pathLst>
              <a:path w="48895" h="79375">
                <a:moveTo>
                  <a:pt x="48398" y="78874"/>
                </a:moveTo>
                <a:lnTo>
                  <a:pt x="0" y="39436"/>
                </a:lnTo>
                <a:lnTo>
                  <a:pt x="48398" y="0"/>
                </a:lnTo>
                <a:lnTo>
                  <a:pt x="48398" y="78874"/>
                </a:lnTo>
                <a:close/>
              </a:path>
            </a:pathLst>
          </a:custGeom>
          <a:ln w="13428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87577" y="4470415"/>
            <a:ext cx="1896745" cy="381000"/>
          </a:xfrm>
          <a:custGeom>
            <a:avLst/>
            <a:gdLst/>
            <a:ahLst/>
            <a:cxnLst/>
            <a:rect l="l" t="t" r="r" b="b"/>
            <a:pathLst>
              <a:path w="1896745" h="381000">
                <a:moveTo>
                  <a:pt x="561825" y="0"/>
                </a:moveTo>
                <a:lnTo>
                  <a:pt x="0" y="190473"/>
                </a:lnTo>
                <a:lnTo>
                  <a:pt x="561825" y="380947"/>
                </a:lnTo>
                <a:lnTo>
                  <a:pt x="561825" y="285711"/>
                </a:lnTo>
                <a:lnTo>
                  <a:pt x="1896156" y="285711"/>
                </a:lnTo>
                <a:lnTo>
                  <a:pt x="1896156" y="95237"/>
                </a:lnTo>
                <a:lnTo>
                  <a:pt x="561825" y="95237"/>
                </a:lnTo>
                <a:lnTo>
                  <a:pt x="561825" y="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53962" y="4565652"/>
            <a:ext cx="140970" cy="190500"/>
          </a:xfrm>
          <a:custGeom>
            <a:avLst/>
            <a:gdLst/>
            <a:ahLst/>
            <a:cxnLst/>
            <a:rect l="l" t="t" r="r" b="b"/>
            <a:pathLst>
              <a:path w="140970" h="190500">
                <a:moveTo>
                  <a:pt x="140455" y="0"/>
                </a:moveTo>
                <a:lnTo>
                  <a:pt x="140455" y="190474"/>
                </a:lnTo>
                <a:lnTo>
                  <a:pt x="0" y="190474"/>
                </a:lnTo>
                <a:lnTo>
                  <a:pt x="0" y="0"/>
                </a:lnTo>
                <a:lnTo>
                  <a:pt x="140455" y="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64646" y="4565652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70227" y="0"/>
                </a:moveTo>
                <a:lnTo>
                  <a:pt x="70227" y="190474"/>
                </a:lnTo>
                <a:lnTo>
                  <a:pt x="0" y="190474"/>
                </a:lnTo>
                <a:lnTo>
                  <a:pt x="0" y="0"/>
                </a:lnTo>
                <a:lnTo>
                  <a:pt x="70227" y="0"/>
                </a:lnTo>
                <a:close/>
              </a:path>
            </a:pathLst>
          </a:custGeom>
          <a:solidFill>
            <a:srgbClr val="D4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87577" y="4470415"/>
            <a:ext cx="1896745" cy="381000"/>
          </a:xfrm>
          <a:custGeom>
            <a:avLst/>
            <a:gdLst/>
            <a:ahLst/>
            <a:cxnLst/>
            <a:rect l="l" t="t" r="r" b="b"/>
            <a:pathLst>
              <a:path w="1896745" h="381000">
                <a:moveTo>
                  <a:pt x="561824" y="0"/>
                </a:moveTo>
                <a:lnTo>
                  <a:pt x="561824" y="95237"/>
                </a:lnTo>
                <a:lnTo>
                  <a:pt x="1896156" y="95237"/>
                </a:lnTo>
                <a:lnTo>
                  <a:pt x="1896156" y="285711"/>
                </a:lnTo>
                <a:lnTo>
                  <a:pt x="561824" y="285711"/>
                </a:lnTo>
                <a:lnTo>
                  <a:pt x="561824" y="380948"/>
                </a:lnTo>
                <a:lnTo>
                  <a:pt x="0" y="190474"/>
                </a:lnTo>
                <a:lnTo>
                  <a:pt x="561824" y="0"/>
                </a:lnTo>
                <a:close/>
              </a:path>
            </a:pathLst>
          </a:custGeom>
          <a:ln w="1342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53962" y="4565652"/>
            <a:ext cx="140970" cy="190500"/>
          </a:xfrm>
          <a:custGeom>
            <a:avLst/>
            <a:gdLst/>
            <a:ahLst/>
            <a:cxnLst/>
            <a:rect l="l" t="t" r="r" b="b"/>
            <a:pathLst>
              <a:path w="140970" h="190500">
                <a:moveTo>
                  <a:pt x="140456" y="0"/>
                </a:moveTo>
                <a:lnTo>
                  <a:pt x="140456" y="190473"/>
                </a:lnTo>
                <a:lnTo>
                  <a:pt x="0" y="190473"/>
                </a:lnTo>
                <a:lnTo>
                  <a:pt x="0" y="0"/>
                </a:lnTo>
                <a:lnTo>
                  <a:pt x="140456" y="0"/>
                </a:lnTo>
                <a:close/>
              </a:path>
            </a:pathLst>
          </a:custGeom>
          <a:ln w="1343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64646" y="4565652"/>
            <a:ext cx="70485" cy="190500"/>
          </a:xfrm>
          <a:custGeom>
            <a:avLst/>
            <a:gdLst/>
            <a:ahLst/>
            <a:cxnLst/>
            <a:rect l="l" t="t" r="r" b="b"/>
            <a:pathLst>
              <a:path w="70484" h="190500">
                <a:moveTo>
                  <a:pt x="70228" y="0"/>
                </a:moveTo>
                <a:lnTo>
                  <a:pt x="70228" y="190473"/>
                </a:lnTo>
                <a:lnTo>
                  <a:pt x="0" y="190473"/>
                </a:lnTo>
                <a:lnTo>
                  <a:pt x="0" y="0"/>
                </a:lnTo>
                <a:lnTo>
                  <a:pt x="70228" y="0"/>
                </a:lnTo>
                <a:close/>
              </a:path>
            </a:pathLst>
          </a:custGeom>
          <a:ln w="1343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97398" y="4889960"/>
            <a:ext cx="1905000" cy="328930"/>
          </a:xfrm>
          <a:custGeom>
            <a:avLst/>
            <a:gdLst/>
            <a:ahLst/>
            <a:cxnLst/>
            <a:rect l="l" t="t" r="r" b="b"/>
            <a:pathLst>
              <a:path w="1905000" h="328929">
                <a:moveTo>
                  <a:pt x="1416919" y="0"/>
                </a:moveTo>
                <a:lnTo>
                  <a:pt x="1416919" y="74404"/>
                </a:lnTo>
                <a:lnTo>
                  <a:pt x="0" y="74404"/>
                </a:lnTo>
                <a:lnTo>
                  <a:pt x="0" y="254520"/>
                </a:lnTo>
                <a:lnTo>
                  <a:pt x="1416919" y="254520"/>
                </a:lnTo>
                <a:lnTo>
                  <a:pt x="1416919" y="328923"/>
                </a:lnTo>
                <a:lnTo>
                  <a:pt x="1904659" y="164462"/>
                </a:lnTo>
                <a:lnTo>
                  <a:pt x="1416919" y="0"/>
                </a:lnTo>
                <a:close/>
              </a:path>
            </a:pathLst>
          </a:custGeom>
          <a:solidFill>
            <a:srgbClr val="FFD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5769" y="4964365"/>
            <a:ext cx="141605" cy="180340"/>
          </a:xfrm>
          <a:custGeom>
            <a:avLst/>
            <a:gdLst/>
            <a:ahLst/>
            <a:cxnLst/>
            <a:rect l="l" t="t" r="r" b="b"/>
            <a:pathLst>
              <a:path w="141604" h="180339">
                <a:moveTo>
                  <a:pt x="0" y="0"/>
                </a:moveTo>
                <a:lnTo>
                  <a:pt x="0" y="180116"/>
                </a:lnTo>
                <a:lnTo>
                  <a:pt x="141085" y="180116"/>
                </a:lnTo>
                <a:lnTo>
                  <a:pt x="14108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44684" y="4964365"/>
            <a:ext cx="71120" cy="180340"/>
          </a:xfrm>
          <a:custGeom>
            <a:avLst/>
            <a:gdLst/>
            <a:ahLst/>
            <a:cxnLst/>
            <a:rect l="l" t="t" r="r" b="b"/>
            <a:pathLst>
              <a:path w="71120" h="180339">
                <a:moveTo>
                  <a:pt x="0" y="0"/>
                </a:moveTo>
                <a:lnTo>
                  <a:pt x="0" y="180116"/>
                </a:lnTo>
                <a:lnTo>
                  <a:pt x="70543" y="180116"/>
                </a:lnTo>
                <a:lnTo>
                  <a:pt x="705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97399" y="4889960"/>
            <a:ext cx="1905000" cy="328930"/>
          </a:xfrm>
          <a:custGeom>
            <a:avLst/>
            <a:gdLst/>
            <a:ahLst/>
            <a:cxnLst/>
            <a:rect l="l" t="t" r="r" b="b"/>
            <a:pathLst>
              <a:path w="1905000" h="328929">
                <a:moveTo>
                  <a:pt x="1416920" y="0"/>
                </a:moveTo>
                <a:lnTo>
                  <a:pt x="1416920" y="74403"/>
                </a:lnTo>
                <a:lnTo>
                  <a:pt x="0" y="74403"/>
                </a:lnTo>
                <a:lnTo>
                  <a:pt x="0" y="254520"/>
                </a:lnTo>
                <a:lnTo>
                  <a:pt x="1416920" y="254520"/>
                </a:lnTo>
                <a:lnTo>
                  <a:pt x="1416920" y="328924"/>
                </a:lnTo>
                <a:lnTo>
                  <a:pt x="1904659" y="164462"/>
                </a:lnTo>
                <a:lnTo>
                  <a:pt x="1416920" y="0"/>
                </a:lnTo>
                <a:close/>
              </a:path>
            </a:pathLst>
          </a:custGeom>
          <a:ln w="1342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85770" y="4964364"/>
            <a:ext cx="141605" cy="180340"/>
          </a:xfrm>
          <a:custGeom>
            <a:avLst/>
            <a:gdLst/>
            <a:ahLst/>
            <a:cxnLst/>
            <a:rect l="l" t="t" r="r" b="b"/>
            <a:pathLst>
              <a:path w="141604" h="180339">
                <a:moveTo>
                  <a:pt x="0" y="0"/>
                </a:moveTo>
                <a:lnTo>
                  <a:pt x="0" y="180116"/>
                </a:lnTo>
                <a:lnTo>
                  <a:pt x="141085" y="180116"/>
                </a:lnTo>
                <a:lnTo>
                  <a:pt x="141085" y="0"/>
                </a:lnTo>
                <a:lnTo>
                  <a:pt x="0" y="0"/>
                </a:lnTo>
                <a:close/>
              </a:path>
            </a:pathLst>
          </a:custGeom>
          <a:ln w="1343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44684" y="4964364"/>
            <a:ext cx="71120" cy="180340"/>
          </a:xfrm>
          <a:custGeom>
            <a:avLst/>
            <a:gdLst/>
            <a:ahLst/>
            <a:cxnLst/>
            <a:rect l="l" t="t" r="r" b="b"/>
            <a:pathLst>
              <a:path w="71120" h="180339">
                <a:moveTo>
                  <a:pt x="0" y="0"/>
                </a:moveTo>
                <a:lnTo>
                  <a:pt x="0" y="180116"/>
                </a:lnTo>
                <a:lnTo>
                  <a:pt x="70542" y="180116"/>
                </a:lnTo>
                <a:lnTo>
                  <a:pt x="70542" y="0"/>
                </a:lnTo>
                <a:lnTo>
                  <a:pt x="0" y="0"/>
                </a:lnTo>
                <a:close/>
              </a:path>
            </a:pathLst>
          </a:custGeom>
          <a:ln w="1343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336852" y="4582085"/>
            <a:ext cx="5188585" cy="58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250" b="1" spc="5" dirty="0">
                <a:solidFill>
                  <a:srgbClr val="00005C"/>
                </a:solidFill>
                <a:latin typeface="Arial"/>
                <a:cs typeface="Arial"/>
              </a:rPr>
              <a:t>Plasma return light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435"/>
              </a:lnSpc>
              <a:spcBef>
                <a:spcPts val="225"/>
              </a:spcBef>
            </a:pPr>
            <a:r>
              <a:rPr sz="1250" b="1" spc="5" dirty="0">
                <a:latin typeface="Arial"/>
                <a:cs typeface="Arial"/>
              </a:rPr>
              <a:t>Nd:</a:t>
            </a:r>
            <a:r>
              <a:rPr sz="1250" b="1" spc="-114" dirty="0">
                <a:latin typeface="Arial"/>
                <a:cs typeface="Arial"/>
              </a:rPr>
              <a:t>Y</a:t>
            </a:r>
            <a:r>
              <a:rPr sz="1250" b="1" spc="5" dirty="0">
                <a:latin typeface="Arial"/>
                <a:cs typeface="Arial"/>
              </a:rPr>
              <a:t>AG Laser</a:t>
            </a:r>
            <a:endParaRPr sz="1250">
              <a:latin typeface="Arial"/>
              <a:cs typeface="Arial"/>
            </a:endParaRPr>
          </a:p>
          <a:p>
            <a:pPr marR="203200" algn="r">
              <a:lnSpc>
                <a:spcPts val="1435"/>
              </a:lnSpc>
            </a:pPr>
            <a:r>
              <a:rPr sz="1250" b="1" spc="5" dirty="0">
                <a:solidFill>
                  <a:srgbClr val="00005C"/>
                </a:solidFill>
                <a:latin typeface="Arial"/>
                <a:cs typeface="Arial"/>
              </a:rPr>
              <a:t>Laser </a:t>
            </a:r>
            <a:r>
              <a:rPr sz="1250" b="1" dirty="0">
                <a:solidFill>
                  <a:srgbClr val="00005C"/>
                </a:solidFill>
                <a:latin typeface="Arial"/>
                <a:cs typeface="Arial"/>
              </a:rPr>
              <a:t>106</a:t>
            </a:r>
            <a:r>
              <a:rPr sz="1250" b="1" spc="5" dirty="0">
                <a:solidFill>
                  <a:srgbClr val="00005C"/>
                </a:solidFill>
                <a:latin typeface="Arial"/>
                <a:cs typeface="Arial"/>
              </a:rPr>
              <a:t>4 nm</a:t>
            </a:r>
            <a:endParaRPr sz="12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23416" y="2624483"/>
            <a:ext cx="249554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5" dirty="0">
                <a:latin typeface="Arial"/>
                <a:cs typeface="Arial"/>
              </a:rPr>
              <a:t>PC</a:t>
            </a:r>
            <a:endParaRPr sz="125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533697" y="4750672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29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33161" y="4688351"/>
            <a:ext cx="123189" cy="125095"/>
          </a:xfrm>
          <a:custGeom>
            <a:avLst/>
            <a:gdLst/>
            <a:ahLst/>
            <a:cxnLst/>
            <a:rect l="l" t="t" r="r" b="b"/>
            <a:pathLst>
              <a:path w="123189" h="125095">
                <a:moveTo>
                  <a:pt x="15706" y="0"/>
                </a:moveTo>
                <a:lnTo>
                  <a:pt x="7479" y="2162"/>
                </a:lnTo>
                <a:lnTo>
                  <a:pt x="0" y="14972"/>
                </a:lnTo>
                <a:lnTo>
                  <a:pt x="2164" y="23192"/>
                </a:lnTo>
                <a:lnTo>
                  <a:pt x="69298" y="62321"/>
                </a:lnTo>
                <a:lnTo>
                  <a:pt x="2164" y="101450"/>
                </a:lnTo>
                <a:lnTo>
                  <a:pt x="0" y="109670"/>
                </a:lnTo>
                <a:lnTo>
                  <a:pt x="7479" y="122480"/>
                </a:lnTo>
                <a:lnTo>
                  <a:pt x="15706" y="124642"/>
                </a:lnTo>
                <a:lnTo>
                  <a:pt x="122632" y="62321"/>
                </a:lnTo>
                <a:lnTo>
                  <a:pt x="15706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33697" y="5014146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29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33161" y="4951825"/>
            <a:ext cx="123189" cy="125095"/>
          </a:xfrm>
          <a:custGeom>
            <a:avLst/>
            <a:gdLst/>
            <a:ahLst/>
            <a:cxnLst/>
            <a:rect l="l" t="t" r="r" b="b"/>
            <a:pathLst>
              <a:path w="123189" h="125095">
                <a:moveTo>
                  <a:pt x="15706" y="0"/>
                </a:moveTo>
                <a:lnTo>
                  <a:pt x="7479" y="2162"/>
                </a:lnTo>
                <a:lnTo>
                  <a:pt x="0" y="14972"/>
                </a:lnTo>
                <a:lnTo>
                  <a:pt x="2164" y="23192"/>
                </a:lnTo>
                <a:lnTo>
                  <a:pt x="69298" y="62321"/>
                </a:lnTo>
                <a:lnTo>
                  <a:pt x="2164" y="101450"/>
                </a:lnTo>
                <a:lnTo>
                  <a:pt x="0" y="109670"/>
                </a:lnTo>
                <a:lnTo>
                  <a:pt x="7479" y="122480"/>
                </a:lnTo>
                <a:lnTo>
                  <a:pt x="15706" y="124642"/>
                </a:lnTo>
                <a:lnTo>
                  <a:pt x="122632" y="62321"/>
                </a:lnTo>
                <a:lnTo>
                  <a:pt x="15706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74788" y="3184926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231588"/>
                </a:moveTo>
                <a:lnTo>
                  <a:pt x="0" y="0"/>
                </a:lnTo>
              </a:path>
            </a:pathLst>
          </a:custGeom>
          <a:ln w="30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90680" y="3552449"/>
            <a:ext cx="172998" cy="1527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90681" y="3552449"/>
            <a:ext cx="173355" cy="153035"/>
          </a:xfrm>
          <a:custGeom>
            <a:avLst/>
            <a:gdLst/>
            <a:ahLst/>
            <a:cxnLst/>
            <a:rect l="l" t="t" r="r" b="b"/>
            <a:pathLst>
              <a:path w="173354" h="153035">
                <a:moveTo>
                  <a:pt x="172997" y="0"/>
                </a:moveTo>
                <a:lnTo>
                  <a:pt x="0" y="0"/>
                </a:lnTo>
                <a:lnTo>
                  <a:pt x="0" y="152714"/>
                </a:lnTo>
                <a:lnTo>
                  <a:pt x="172997" y="152714"/>
                </a:lnTo>
                <a:lnTo>
                  <a:pt x="172997" y="0"/>
                </a:lnTo>
                <a:close/>
              </a:path>
            </a:pathLst>
          </a:custGeom>
          <a:ln w="13430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74789" y="3705164"/>
            <a:ext cx="404782" cy="4581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74788" y="3705164"/>
            <a:ext cx="405130" cy="458470"/>
          </a:xfrm>
          <a:custGeom>
            <a:avLst/>
            <a:gdLst/>
            <a:ahLst/>
            <a:cxnLst/>
            <a:rect l="l" t="t" r="r" b="b"/>
            <a:pathLst>
              <a:path w="405129" h="458470">
                <a:moveTo>
                  <a:pt x="404782" y="0"/>
                </a:moveTo>
                <a:lnTo>
                  <a:pt x="0" y="0"/>
                </a:lnTo>
                <a:lnTo>
                  <a:pt x="0" y="458144"/>
                </a:lnTo>
                <a:lnTo>
                  <a:pt x="404782" y="458144"/>
                </a:lnTo>
                <a:lnTo>
                  <a:pt x="404782" y="0"/>
                </a:lnTo>
                <a:close/>
              </a:path>
            </a:pathLst>
          </a:custGeom>
          <a:ln w="13431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964776" y="3855430"/>
            <a:ext cx="419734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iCCD</a:t>
            </a:r>
            <a:endParaRPr sz="12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94944" y="1973277"/>
            <a:ext cx="557625" cy="16295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94944" y="1973277"/>
            <a:ext cx="558165" cy="1630045"/>
          </a:xfrm>
          <a:custGeom>
            <a:avLst/>
            <a:gdLst/>
            <a:ahLst/>
            <a:cxnLst/>
            <a:rect l="l" t="t" r="r" b="b"/>
            <a:pathLst>
              <a:path w="558164" h="1630045">
                <a:moveTo>
                  <a:pt x="0" y="1629517"/>
                </a:moveTo>
                <a:lnTo>
                  <a:pt x="557625" y="1629517"/>
                </a:lnTo>
                <a:lnTo>
                  <a:pt x="557625" y="0"/>
                </a:lnTo>
                <a:lnTo>
                  <a:pt x="0" y="0"/>
                </a:lnTo>
                <a:lnTo>
                  <a:pt x="0" y="1629517"/>
                </a:lnTo>
                <a:close/>
              </a:path>
            </a:pathLst>
          </a:custGeom>
          <a:ln w="13435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184147" y="2252749"/>
            <a:ext cx="186690" cy="1073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dirty="0">
                <a:solidFill>
                  <a:srgbClr val="00005C"/>
                </a:solidFill>
                <a:latin typeface="Arial"/>
                <a:cs typeface="Arial"/>
              </a:rPr>
              <a:t>Spectrograph</a:t>
            </a:r>
            <a:endParaRPr sz="125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820907" y="3673071"/>
            <a:ext cx="0" cy="828040"/>
          </a:xfrm>
          <a:custGeom>
            <a:avLst/>
            <a:gdLst/>
            <a:ahLst/>
            <a:cxnLst/>
            <a:rect l="l" t="t" r="r" b="b"/>
            <a:pathLst>
              <a:path h="828039">
                <a:moveTo>
                  <a:pt x="0" y="827550"/>
                </a:moveTo>
                <a:lnTo>
                  <a:pt x="1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58534" y="3646427"/>
            <a:ext cx="125095" cy="122555"/>
          </a:xfrm>
          <a:custGeom>
            <a:avLst/>
            <a:gdLst/>
            <a:ahLst/>
            <a:cxnLst/>
            <a:rect l="l" t="t" r="r" b="b"/>
            <a:pathLst>
              <a:path w="125095" h="122554">
                <a:moveTo>
                  <a:pt x="62374" y="0"/>
                </a:moveTo>
                <a:lnTo>
                  <a:pt x="0" y="106837"/>
                </a:lnTo>
                <a:lnTo>
                  <a:pt x="2164" y="115058"/>
                </a:lnTo>
                <a:lnTo>
                  <a:pt x="14985" y="122530"/>
                </a:lnTo>
                <a:lnTo>
                  <a:pt x="23213" y="120368"/>
                </a:lnTo>
                <a:lnTo>
                  <a:pt x="62374" y="53290"/>
                </a:lnTo>
                <a:lnTo>
                  <a:pt x="93486" y="53290"/>
                </a:lnTo>
                <a:lnTo>
                  <a:pt x="62374" y="0"/>
                </a:lnTo>
                <a:close/>
              </a:path>
              <a:path w="125095" h="122554">
                <a:moveTo>
                  <a:pt x="93486" y="53290"/>
                </a:moveTo>
                <a:lnTo>
                  <a:pt x="62374" y="53290"/>
                </a:lnTo>
                <a:lnTo>
                  <a:pt x="101536" y="120368"/>
                </a:lnTo>
                <a:lnTo>
                  <a:pt x="109763" y="122530"/>
                </a:lnTo>
                <a:lnTo>
                  <a:pt x="122582" y="115058"/>
                </a:lnTo>
                <a:lnTo>
                  <a:pt x="124748" y="106837"/>
                </a:lnTo>
                <a:lnTo>
                  <a:pt x="93486" y="5329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70035" y="3671392"/>
            <a:ext cx="1905" cy="1577975"/>
          </a:xfrm>
          <a:custGeom>
            <a:avLst/>
            <a:gdLst/>
            <a:ahLst/>
            <a:cxnLst/>
            <a:rect l="l" t="t" r="r" b="b"/>
            <a:pathLst>
              <a:path w="1904" h="1577975">
                <a:moveTo>
                  <a:pt x="1651" y="1577698"/>
                </a:moveTo>
                <a:lnTo>
                  <a:pt x="0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07744" y="3644748"/>
            <a:ext cx="125095" cy="123189"/>
          </a:xfrm>
          <a:custGeom>
            <a:avLst/>
            <a:gdLst/>
            <a:ahLst/>
            <a:cxnLst/>
            <a:rect l="l" t="t" r="r" b="b"/>
            <a:pathLst>
              <a:path w="125095" h="123189">
                <a:moveTo>
                  <a:pt x="62263" y="0"/>
                </a:moveTo>
                <a:lnTo>
                  <a:pt x="0" y="106902"/>
                </a:lnTo>
                <a:lnTo>
                  <a:pt x="2174" y="115120"/>
                </a:lnTo>
                <a:lnTo>
                  <a:pt x="15002" y="122579"/>
                </a:lnTo>
                <a:lnTo>
                  <a:pt x="23227" y="120407"/>
                </a:lnTo>
                <a:lnTo>
                  <a:pt x="62318" y="53287"/>
                </a:lnTo>
                <a:lnTo>
                  <a:pt x="93449" y="53287"/>
                </a:lnTo>
                <a:lnTo>
                  <a:pt x="62263" y="0"/>
                </a:lnTo>
                <a:close/>
              </a:path>
              <a:path w="125095" h="123189">
                <a:moveTo>
                  <a:pt x="93449" y="53287"/>
                </a:moveTo>
                <a:lnTo>
                  <a:pt x="62318" y="53287"/>
                </a:lnTo>
                <a:lnTo>
                  <a:pt x="101551" y="120326"/>
                </a:lnTo>
                <a:lnTo>
                  <a:pt x="109780" y="122480"/>
                </a:lnTo>
                <a:lnTo>
                  <a:pt x="122591" y="114994"/>
                </a:lnTo>
                <a:lnTo>
                  <a:pt x="124749" y="106771"/>
                </a:lnTo>
                <a:lnTo>
                  <a:pt x="93449" y="53287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49254" y="4502301"/>
            <a:ext cx="1189355" cy="0"/>
          </a:xfrm>
          <a:custGeom>
            <a:avLst/>
            <a:gdLst/>
            <a:ahLst/>
            <a:cxnLst/>
            <a:rect l="l" t="t" r="r" b="b"/>
            <a:pathLst>
              <a:path w="1189354">
                <a:moveTo>
                  <a:pt x="0" y="0"/>
                </a:moveTo>
                <a:lnTo>
                  <a:pt x="1189358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22586" y="4439979"/>
            <a:ext cx="123189" cy="125095"/>
          </a:xfrm>
          <a:custGeom>
            <a:avLst/>
            <a:gdLst/>
            <a:ahLst/>
            <a:cxnLst/>
            <a:rect l="l" t="t" r="r" b="b"/>
            <a:pathLst>
              <a:path w="123189" h="125095">
                <a:moveTo>
                  <a:pt x="106927" y="0"/>
                </a:moveTo>
                <a:lnTo>
                  <a:pt x="0" y="62321"/>
                </a:lnTo>
                <a:lnTo>
                  <a:pt x="106927" y="124642"/>
                </a:lnTo>
                <a:lnTo>
                  <a:pt x="115154" y="122480"/>
                </a:lnTo>
                <a:lnTo>
                  <a:pt x="122633" y="109670"/>
                </a:lnTo>
                <a:lnTo>
                  <a:pt x="120468" y="101451"/>
                </a:lnTo>
                <a:lnTo>
                  <a:pt x="53334" y="62321"/>
                </a:lnTo>
                <a:lnTo>
                  <a:pt x="120468" y="23192"/>
                </a:lnTo>
                <a:lnTo>
                  <a:pt x="122633" y="14972"/>
                </a:lnTo>
                <a:lnTo>
                  <a:pt x="115154" y="2162"/>
                </a:lnTo>
                <a:lnTo>
                  <a:pt x="106927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98353" y="5249092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259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1686" y="5186770"/>
            <a:ext cx="123189" cy="125095"/>
          </a:xfrm>
          <a:custGeom>
            <a:avLst/>
            <a:gdLst/>
            <a:ahLst/>
            <a:cxnLst/>
            <a:rect l="l" t="t" r="r" b="b"/>
            <a:pathLst>
              <a:path w="123189" h="125095">
                <a:moveTo>
                  <a:pt x="106926" y="0"/>
                </a:moveTo>
                <a:lnTo>
                  <a:pt x="0" y="62322"/>
                </a:lnTo>
                <a:lnTo>
                  <a:pt x="106926" y="124644"/>
                </a:lnTo>
                <a:lnTo>
                  <a:pt x="115155" y="122481"/>
                </a:lnTo>
                <a:lnTo>
                  <a:pt x="122633" y="109672"/>
                </a:lnTo>
                <a:lnTo>
                  <a:pt x="120468" y="101451"/>
                </a:lnTo>
                <a:lnTo>
                  <a:pt x="53334" y="62322"/>
                </a:lnTo>
                <a:lnTo>
                  <a:pt x="120468" y="23194"/>
                </a:lnTo>
                <a:lnTo>
                  <a:pt x="122633" y="14973"/>
                </a:lnTo>
                <a:lnTo>
                  <a:pt x="115155" y="2164"/>
                </a:lnTo>
                <a:lnTo>
                  <a:pt x="106926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0095" y="5043964"/>
            <a:ext cx="343535" cy="309880"/>
          </a:xfrm>
          <a:custGeom>
            <a:avLst/>
            <a:gdLst/>
            <a:ahLst/>
            <a:cxnLst/>
            <a:rect l="l" t="t" r="r" b="b"/>
            <a:pathLst>
              <a:path w="343535" h="309879">
                <a:moveTo>
                  <a:pt x="343153" y="309565"/>
                </a:moveTo>
                <a:lnTo>
                  <a:pt x="0" y="0"/>
                </a:lnTo>
              </a:path>
            </a:pathLst>
          </a:custGeom>
          <a:ln w="80586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23395" y="4473298"/>
            <a:ext cx="285750" cy="244475"/>
          </a:xfrm>
          <a:custGeom>
            <a:avLst/>
            <a:gdLst/>
            <a:ahLst/>
            <a:cxnLst/>
            <a:rect l="l" t="t" r="r" b="b"/>
            <a:pathLst>
              <a:path w="285750" h="244475">
                <a:moveTo>
                  <a:pt x="0" y="0"/>
                </a:moveTo>
                <a:lnTo>
                  <a:pt x="285725" y="244286"/>
                </a:lnTo>
              </a:path>
            </a:pathLst>
          </a:custGeom>
          <a:ln w="80586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49588" y="2188085"/>
            <a:ext cx="1085019" cy="14180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49588" y="2188085"/>
            <a:ext cx="1085215" cy="1418590"/>
          </a:xfrm>
          <a:custGeom>
            <a:avLst/>
            <a:gdLst/>
            <a:ahLst/>
            <a:cxnLst/>
            <a:rect l="l" t="t" r="r" b="b"/>
            <a:pathLst>
              <a:path w="1085214" h="1418589">
                <a:moveTo>
                  <a:pt x="0" y="1418065"/>
                </a:moveTo>
                <a:lnTo>
                  <a:pt x="1085017" y="1418065"/>
                </a:lnTo>
                <a:lnTo>
                  <a:pt x="1085017" y="0"/>
                </a:lnTo>
                <a:lnTo>
                  <a:pt x="0" y="0"/>
                </a:lnTo>
                <a:lnTo>
                  <a:pt x="0" y="1418065"/>
                </a:lnTo>
                <a:close/>
              </a:path>
            </a:pathLst>
          </a:custGeom>
          <a:ln w="13432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46110" y="2232600"/>
            <a:ext cx="863600" cy="194945"/>
          </a:xfrm>
          <a:custGeom>
            <a:avLst/>
            <a:gdLst/>
            <a:ahLst/>
            <a:cxnLst/>
            <a:rect l="l" t="t" r="r" b="b"/>
            <a:pathLst>
              <a:path w="863600" h="194944">
                <a:moveTo>
                  <a:pt x="863442" y="194682"/>
                </a:moveTo>
                <a:lnTo>
                  <a:pt x="825343" y="159369"/>
                </a:lnTo>
                <a:lnTo>
                  <a:pt x="785376" y="127555"/>
                </a:lnTo>
                <a:lnTo>
                  <a:pt x="743765" y="99248"/>
                </a:lnTo>
                <a:lnTo>
                  <a:pt x="700730" y="74456"/>
                </a:lnTo>
                <a:lnTo>
                  <a:pt x="656495" y="53189"/>
                </a:lnTo>
                <a:lnTo>
                  <a:pt x="611281" y="35454"/>
                </a:lnTo>
                <a:lnTo>
                  <a:pt x="565311" y="21259"/>
                </a:lnTo>
                <a:lnTo>
                  <a:pt x="518808" y="10613"/>
                </a:lnTo>
                <a:lnTo>
                  <a:pt x="471992" y="3524"/>
                </a:lnTo>
                <a:lnTo>
                  <a:pt x="425087" y="0"/>
                </a:lnTo>
                <a:lnTo>
                  <a:pt x="378314" y="49"/>
                </a:lnTo>
                <a:lnTo>
                  <a:pt x="331897" y="3680"/>
                </a:lnTo>
                <a:lnTo>
                  <a:pt x="286056" y="10901"/>
                </a:lnTo>
                <a:lnTo>
                  <a:pt x="241015" y="21720"/>
                </a:lnTo>
                <a:lnTo>
                  <a:pt x="196996" y="36146"/>
                </a:lnTo>
                <a:lnTo>
                  <a:pt x="154220" y="54187"/>
                </a:lnTo>
                <a:lnTo>
                  <a:pt x="112910" y="75851"/>
                </a:lnTo>
                <a:lnTo>
                  <a:pt x="73289" y="101146"/>
                </a:lnTo>
                <a:lnTo>
                  <a:pt x="35578" y="130080"/>
                </a:lnTo>
                <a:lnTo>
                  <a:pt x="0" y="162662"/>
                </a:lnTo>
              </a:path>
            </a:pathLst>
          </a:custGeom>
          <a:ln w="80586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71712" y="2419469"/>
            <a:ext cx="1905" cy="1630045"/>
          </a:xfrm>
          <a:custGeom>
            <a:avLst/>
            <a:gdLst/>
            <a:ahLst/>
            <a:cxnLst/>
            <a:rect l="l" t="t" r="r" b="b"/>
            <a:pathLst>
              <a:path w="1904" h="1630045">
                <a:moveTo>
                  <a:pt x="1652" y="1629723"/>
                </a:moveTo>
                <a:lnTo>
                  <a:pt x="0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09420" y="2392824"/>
            <a:ext cx="125095" cy="123189"/>
          </a:xfrm>
          <a:custGeom>
            <a:avLst/>
            <a:gdLst/>
            <a:ahLst/>
            <a:cxnLst/>
            <a:rect l="l" t="t" r="r" b="b"/>
            <a:pathLst>
              <a:path w="125095" h="123189">
                <a:moveTo>
                  <a:pt x="62265" y="0"/>
                </a:moveTo>
                <a:lnTo>
                  <a:pt x="0" y="106900"/>
                </a:lnTo>
                <a:lnTo>
                  <a:pt x="2171" y="115117"/>
                </a:lnTo>
                <a:lnTo>
                  <a:pt x="14999" y="122577"/>
                </a:lnTo>
                <a:lnTo>
                  <a:pt x="23225" y="120406"/>
                </a:lnTo>
                <a:lnTo>
                  <a:pt x="62318" y="53289"/>
                </a:lnTo>
                <a:lnTo>
                  <a:pt x="93449" y="53289"/>
                </a:lnTo>
                <a:lnTo>
                  <a:pt x="62265" y="0"/>
                </a:lnTo>
                <a:close/>
              </a:path>
              <a:path w="125095" h="123189">
                <a:moveTo>
                  <a:pt x="93449" y="53289"/>
                </a:moveTo>
                <a:lnTo>
                  <a:pt x="62318" y="53289"/>
                </a:lnTo>
                <a:lnTo>
                  <a:pt x="101549" y="120326"/>
                </a:lnTo>
                <a:lnTo>
                  <a:pt x="109777" y="122482"/>
                </a:lnTo>
                <a:lnTo>
                  <a:pt x="122590" y="114995"/>
                </a:lnTo>
                <a:lnTo>
                  <a:pt x="124748" y="106773"/>
                </a:lnTo>
                <a:lnTo>
                  <a:pt x="93449" y="53289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20934" y="2419467"/>
            <a:ext cx="1905" cy="1630045"/>
          </a:xfrm>
          <a:custGeom>
            <a:avLst/>
            <a:gdLst/>
            <a:ahLst/>
            <a:cxnLst/>
            <a:rect l="l" t="t" r="r" b="b"/>
            <a:pathLst>
              <a:path w="1904" h="1630045">
                <a:moveTo>
                  <a:pt x="1652" y="1629723"/>
                </a:moveTo>
                <a:lnTo>
                  <a:pt x="0" y="0"/>
                </a:lnTo>
              </a:path>
            </a:pathLst>
          </a:custGeom>
          <a:ln w="13425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58641" y="2392823"/>
            <a:ext cx="125095" cy="123189"/>
          </a:xfrm>
          <a:custGeom>
            <a:avLst/>
            <a:gdLst/>
            <a:ahLst/>
            <a:cxnLst/>
            <a:rect l="l" t="t" r="r" b="b"/>
            <a:pathLst>
              <a:path w="125095" h="123189">
                <a:moveTo>
                  <a:pt x="62266" y="0"/>
                </a:moveTo>
                <a:lnTo>
                  <a:pt x="0" y="106900"/>
                </a:lnTo>
                <a:lnTo>
                  <a:pt x="2174" y="115119"/>
                </a:lnTo>
                <a:lnTo>
                  <a:pt x="15002" y="122579"/>
                </a:lnTo>
                <a:lnTo>
                  <a:pt x="23227" y="120406"/>
                </a:lnTo>
                <a:lnTo>
                  <a:pt x="62321" y="53290"/>
                </a:lnTo>
                <a:lnTo>
                  <a:pt x="93451" y="53290"/>
                </a:lnTo>
                <a:lnTo>
                  <a:pt x="62266" y="0"/>
                </a:lnTo>
                <a:close/>
              </a:path>
              <a:path w="125095" h="123189">
                <a:moveTo>
                  <a:pt x="93451" y="53290"/>
                </a:moveTo>
                <a:lnTo>
                  <a:pt x="62321" y="53290"/>
                </a:lnTo>
                <a:lnTo>
                  <a:pt x="101550" y="120327"/>
                </a:lnTo>
                <a:lnTo>
                  <a:pt x="109780" y="122482"/>
                </a:lnTo>
                <a:lnTo>
                  <a:pt x="122591" y="114997"/>
                </a:lnTo>
                <a:lnTo>
                  <a:pt x="124748" y="106773"/>
                </a:lnTo>
                <a:lnTo>
                  <a:pt x="93451" y="5329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82796" y="2402893"/>
            <a:ext cx="288925" cy="960119"/>
          </a:xfrm>
          <a:custGeom>
            <a:avLst/>
            <a:gdLst/>
            <a:ahLst/>
            <a:cxnLst/>
            <a:rect l="l" t="t" r="r" b="b"/>
            <a:pathLst>
              <a:path w="288925" h="960120">
                <a:moveTo>
                  <a:pt x="288890" y="0"/>
                </a:moveTo>
                <a:lnTo>
                  <a:pt x="0" y="959921"/>
                </a:lnTo>
              </a:path>
            </a:pathLst>
          </a:custGeom>
          <a:ln w="13426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22587" y="2349191"/>
            <a:ext cx="288925" cy="908050"/>
          </a:xfrm>
          <a:custGeom>
            <a:avLst/>
            <a:gdLst/>
            <a:ahLst/>
            <a:cxnLst/>
            <a:rect l="l" t="t" r="r" b="b"/>
            <a:pathLst>
              <a:path w="288925" h="908050">
                <a:moveTo>
                  <a:pt x="288890" y="907898"/>
                </a:moveTo>
                <a:lnTo>
                  <a:pt x="0" y="0"/>
                </a:lnTo>
              </a:path>
            </a:pathLst>
          </a:custGeom>
          <a:ln w="13426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93564" y="3207161"/>
            <a:ext cx="205740" cy="200660"/>
          </a:xfrm>
          <a:custGeom>
            <a:avLst/>
            <a:gdLst/>
            <a:ahLst/>
            <a:cxnLst/>
            <a:rect l="l" t="t" r="r" b="b"/>
            <a:pathLst>
              <a:path w="205739" h="200660">
                <a:moveTo>
                  <a:pt x="0" y="0"/>
                </a:moveTo>
                <a:lnTo>
                  <a:pt x="205463" y="200544"/>
                </a:lnTo>
              </a:path>
            </a:pathLst>
          </a:custGeom>
          <a:ln w="80586">
            <a:solidFill>
              <a:srgbClr val="418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1477" y="3203387"/>
            <a:ext cx="863600" cy="106045"/>
          </a:xfrm>
          <a:custGeom>
            <a:avLst/>
            <a:gdLst/>
            <a:ahLst/>
            <a:cxnLst/>
            <a:rect l="l" t="t" r="r" b="b"/>
            <a:pathLst>
              <a:path w="863600" h="106045">
                <a:moveTo>
                  <a:pt x="0" y="0"/>
                </a:moveTo>
                <a:lnTo>
                  <a:pt x="863311" y="105724"/>
                </a:lnTo>
              </a:path>
            </a:pathLst>
          </a:custGeom>
          <a:ln w="13436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82795" y="3309111"/>
            <a:ext cx="692150" cy="53975"/>
          </a:xfrm>
          <a:custGeom>
            <a:avLst/>
            <a:gdLst/>
            <a:ahLst/>
            <a:cxnLst/>
            <a:rect l="l" t="t" r="r" b="b"/>
            <a:pathLst>
              <a:path w="692150" h="53975">
                <a:moveTo>
                  <a:pt x="0" y="53701"/>
                </a:moveTo>
                <a:lnTo>
                  <a:pt x="691992" y="0"/>
                </a:lnTo>
              </a:path>
            </a:pathLst>
          </a:custGeom>
          <a:ln w="13436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073488" y="1548697"/>
            <a:ext cx="1793806" cy="4111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073488" y="1548697"/>
            <a:ext cx="1793875" cy="411480"/>
          </a:xfrm>
          <a:custGeom>
            <a:avLst/>
            <a:gdLst/>
            <a:ahLst/>
            <a:cxnLst/>
            <a:rect l="l" t="t" r="r" b="b"/>
            <a:pathLst>
              <a:path w="1793875" h="411480">
                <a:moveTo>
                  <a:pt x="0" y="0"/>
                </a:moveTo>
                <a:lnTo>
                  <a:pt x="1793806" y="0"/>
                </a:lnTo>
                <a:lnTo>
                  <a:pt x="1793806" y="411154"/>
                </a:lnTo>
                <a:lnTo>
                  <a:pt x="0" y="411154"/>
                </a:lnTo>
                <a:lnTo>
                  <a:pt x="0" y="0"/>
                </a:lnTo>
                <a:close/>
              </a:path>
            </a:pathLst>
          </a:custGeom>
          <a:ln w="13426">
            <a:solidFill>
              <a:srgbClr val="A8D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775623" y="1675470"/>
            <a:ext cx="37528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PDG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730360" y="4342872"/>
            <a:ext cx="1209307" cy="1033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214083" y="4557680"/>
            <a:ext cx="322482" cy="6444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730360" y="4342872"/>
            <a:ext cx="1209307" cy="10337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964314" y="4866466"/>
            <a:ext cx="6283960" cy="13970"/>
          </a:xfrm>
          <a:custGeom>
            <a:avLst/>
            <a:gdLst/>
            <a:ahLst/>
            <a:cxnLst/>
            <a:rect l="l" t="t" r="r" b="b"/>
            <a:pathLst>
              <a:path w="6283959" h="13970">
                <a:moveTo>
                  <a:pt x="0" y="13425"/>
                </a:moveTo>
                <a:lnTo>
                  <a:pt x="6283360" y="0"/>
                </a:lnTo>
              </a:path>
            </a:pathLst>
          </a:custGeom>
          <a:ln w="134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14451" y="5977522"/>
            <a:ext cx="4506595" cy="17145"/>
          </a:xfrm>
          <a:custGeom>
            <a:avLst/>
            <a:gdLst/>
            <a:ahLst/>
            <a:cxnLst/>
            <a:rect l="l" t="t" r="r" b="b"/>
            <a:pathLst>
              <a:path w="4506595" h="17145">
                <a:moveTo>
                  <a:pt x="0" y="0"/>
                </a:moveTo>
                <a:lnTo>
                  <a:pt x="4506350" y="16584"/>
                </a:lnTo>
              </a:path>
            </a:pathLst>
          </a:custGeom>
          <a:ln w="20138">
            <a:solidFill>
              <a:srgbClr val="FFFE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87577" y="5937444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79" h="80645">
                <a:moveTo>
                  <a:pt x="80769" y="0"/>
                </a:moveTo>
                <a:lnTo>
                  <a:pt x="0" y="39979"/>
                </a:lnTo>
                <a:lnTo>
                  <a:pt x="80473" y="80552"/>
                </a:lnTo>
                <a:lnTo>
                  <a:pt x="80769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66907" y="5953633"/>
            <a:ext cx="81280" cy="80645"/>
          </a:xfrm>
          <a:custGeom>
            <a:avLst/>
            <a:gdLst/>
            <a:ahLst/>
            <a:cxnLst/>
            <a:rect l="l" t="t" r="r" b="b"/>
            <a:pathLst>
              <a:path w="81279" h="80645">
                <a:moveTo>
                  <a:pt x="297" y="0"/>
                </a:moveTo>
                <a:lnTo>
                  <a:pt x="0" y="80552"/>
                </a:lnTo>
                <a:lnTo>
                  <a:pt x="80770" y="40572"/>
                </a:lnTo>
                <a:lnTo>
                  <a:pt x="297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16100" y="677749"/>
            <a:ext cx="6908165" cy="440055"/>
          </a:xfrm>
          <a:custGeom>
            <a:avLst/>
            <a:gdLst/>
            <a:ahLst/>
            <a:cxnLst/>
            <a:rect l="l" t="t" r="r" b="b"/>
            <a:pathLst>
              <a:path w="6908165" h="440055">
                <a:moveTo>
                  <a:pt x="0" y="0"/>
                </a:moveTo>
                <a:lnTo>
                  <a:pt x="6907806" y="0"/>
                </a:lnTo>
                <a:lnTo>
                  <a:pt x="6907806" y="439850"/>
                </a:lnTo>
                <a:lnTo>
                  <a:pt x="0" y="4398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16100" y="677750"/>
            <a:ext cx="6907806" cy="4329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332904" y="677749"/>
            <a:ext cx="5888781" cy="439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16100" y="785981"/>
            <a:ext cx="6793230" cy="320040"/>
          </a:xfrm>
          <a:custGeom>
            <a:avLst/>
            <a:gdLst/>
            <a:ahLst/>
            <a:cxnLst/>
            <a:rect l="l" t="t" r="r" b="b"/>
            <a:pathLst>
              <a:path w="6793230" h="320040">
                <a:moveTo>
                  <a:pt x="0" y="0"/>
                </a:moveTo>
                <a:lnTo>
                  <a:pt x="6793036" y="0"/>
                </a:lnTo>
                <a:lnTo>
                  <a:pt x="6793036" y="319773"/>
                </a:lnTo>
                <a:lnTo>
                  <a:pt x="0" y="3197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323057" y="785980"/>
            <a:ext cx="5790307" cy="3316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2353363" y="852424"/>
            <a:ext cx="571944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solidFill>
                  <a:srgbClr val="3333FF"/>
                </a:solidFill>
                <a:latin typeface="Arial"/>
                <a:cs typeface="Arial"/>
              </a:rPr>
              <a:t>TELELIBS</a:t>
            </a:r>
            <a:r>
              <a:rPr sz="1550" b="1" spc="-6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3333FF"/>
                </a:solidFill>
                <a:latin typeface="Arial"/>
                <a:cs typeface="Arial"/>
              </a:rPr>
              <a:t>ANA</a:t>
            </a:r>
            <a:r>
              <a:rPr sz="1550" b="1" spc="-145" dirty="0">
                <a:solidFill>
                  <a:srgbClr val="3333FF"/>
                </a:solidFill>
                <a:latin typeface="Arial"/>
                <a:cs typeface="Arial"/>
              </a:rPr>
              <a:t>L</a:t>
            </a:r>
            <a:r>
              <a:rPr sz="1550" b="1" dirty="0">
                <a:solidFill>
                  <a:srgbClr val="3333FF"/>
                </a:solidFill>
                <a:latin typeface="Arial"/>
                <a:cs typeface="Arial"/>
              </a:rPr>
              <a:t>YSIS OF</a:t>
            </a:r>
            <a:r>
              <a:rPr sz="155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3333FF"/>
                </a:solidFill>
                <a:latin typeface="Arial"/>
                <a:cs typeface="Arial"/>
              </a:rPr>
              <a:t>SAMPLES</a:t>
            </a:r>
            <a:r>
              <a:rPr sz="1550" b="1" spc="-6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550" b="1" spc="-120" dirty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550" b="1" dirty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sz="155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3333FF"/>
                </a:solidFill>
                <a:latin typeface="Arial"/>
                <a:cs typeface="Arial"/>
              </a:rPr>
              <a:t>HIGH TEMPER</a:t>
            </a:r>
            <a:r>
              <a:rPr sz="1550" b="1" spc="-120" dirty="0">
                <a:solidFill>
                  <a:srgbClr val="3333FF"/>
                </a:solidFill>
                <a:latin typeface="Arial"/>
                <a:cs typeface="Arial"/>
              </a:rPr>
              <a:t>A</a:t>
            </a:r>
            <a:r>
              <a:rPr sz="1550" b="1" dirty="0">
                <a:solidFill>
                  <a:srgbClr val="3333FF"/>
                </a:solidFill>
                <a:latin typeface="Arial"/>
                <a:cs typeface="Arial"/>
              </a:rPr>
              <a:t>TURE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249367" y="6653962"/>
            <a:ext cx="1892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spc="15" dirty="0">
                <a:solidFill>
                  <a:srgbClr val="232323"/>
                </a:solidFill>
                <a:latin typeface="Gill Sans Light"/>
                <a:cs typeface="Gill Sans Light"/>
              </a:rPr>
              <a:t>18</a:t>
            </a:fld>
            <a:endParaRPr sz="105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954" y="254162"/>
            <a:ext cx="9802495" cy="6850380"/>
          </a:xfrm>
          <a:custGeom>
            <a:avLst/>
            <a:gdLst/>
            <a:ahLst/>
            <a:cxnLst/>
            <a:rect l="l" t="t" r="r" b="b"/>
            <a:pathLst>
              <a:path w="9802495" h="6850380">
                <a:moveTo>
                  <a:pt x="0" y="0"/>
                </a:moveTo>
                <a:lnTo>
                  <a:pt x="9802000" y="0"/>
                </a:lnTo>
                <a:lnTo>
                  <a:pt x="9802000" y="6850059"/>
                </a:lnTo>
                <a:lnTo>
                  <a:pt x="0" y="6850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435" y="1082517"/>
            <a:ext cx="8489950" cy="6011545"/>
          </a:xfrm>
          <a:custGeom>
            <a:avLst/>
            <a:gdLst/>
            <a:ahLst/>
            <a:cxnLst/>
            <a:rect l="l" t="t" r="r" b="b"/>
            <a:pathLst>
              <a:path w="8489950" h="6011545">
                <a:moveTo>
                  <a:pt x="0" y="0"/>
                </a:moveTo>
                <a:lnTo>
                  <a:pt x="8489481" y="0"/>
                </a:lnTo>
                <a:lnTo>
                  <a:pt x="8489481" y="6011241"/>
                </a:lnTo>
                <a:lnTo>
                  <a:pt x="0" y="6011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435" y="1082517"/>
            <a:ext cx="8489950" cy="6011545"/>
          </a:xfrm>
          <a:custGeom>
            <a:avLst/>
            <a:gdLst/>
            <a:ahLst/>
            <a:cxnLst/>
            <a:rect l="l" t="t" r="r" b="b"/>
            <a:pathLst>
              <a:path w="8489950" h="6011545">
                <a:moveTo>
                  <a:pt x="0" y="0"/>
                </a:moveTo>
                <a:lnTo>
                  <a:pt x="8489482" y="0"/>
                </a:lnTo>
                <a:lnTo>
                  <a:pt x="8489482" y="6011240"/>
                </a:lnTo>
                <a:lnTo>
                  <a:pt x="0" y="6011240"/>
                </a:lnTo>
                <a:lnTo>
                  <a:pt x="0" y="0"/>
                </a:lnTo>
                <a:close/>
              </a:path>
            </a:pathLst>
          </a:custGeom>
          <a:ln w="13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6098" y="1260629"/>
            <a:ext cx="5441522" cy="4065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0979" y="4273206"/>
            <a:ext cx="3339786" cy="2791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917" y="254163"/>
            <a:ext cx="9788037" cy="613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4214" y="268114"/>
            <a:ext cx="7009408" cy="6278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681" y="411114"/>
            <a:ext cx="9638030" cy="454025"/>
          </a:xfrm>
          <a:custGeom>
            <a:avLst/>
            <a:gdLst/>
            <a:ahLst/>
            <a:cxnLst/>
            <a:rect l="l" t="t" r="r" b="b"/>
            <a:pathLst>
              <a:path w="9638030" h="454025">
                <a:moveTo>
                  <a:pt x="0" y="0"/>
                </a:moveTo>
                <a:lnTo>
                  <a:pt x="9637937" y="0"/>
                </a:lnTo>
                <a:lnTo>
                  <a:pt x="9637937" y="453415"/>
                </a:lnTo>
                <a:lnTo>
                  <a:pt x="0" y="4534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0250" y="421577"/>
            <a:ext cx="6869777" cy="488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46969" y="510633"/>
            <a:ext cx="677608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3333FF"/>
                </a:solidFill>
                <a:latin typeface="Arial"/>
                <a:cs typeface="Arial"/>
              </a:rPr>
              <a:t>TELELIBS</a:t>
            </a:r>
            <a:r>
              <a:rPr sz="220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Arial"/>
                <a:cs typeface="Arial"/>
              </a:rPr>
              <a:t>analysis</a:t>
            </a:r>
            <a:r>
              <a:rPr sz="220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Arial"/>
                <a:cs typeface="Arial"/>
              </a:rPr>
              <a:t>of</a:t>
            </a:r>
            <a:r>
              <a:rPr sz="220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Arial"/>
                <a:cs typeface="Arial"/>
              </a:rPr>
              <a:t>samples</a:t>
            </a:r>
            <a:r>
              <a:rPr sz="220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20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Arial"/>
                <a:cs typeface="Arial"/>
              </a:rPr>
              <a:t>high</a:t>
            </a:r>
            <a:r>
              <a:rPr sz="2200" b="1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3333FF"/>
                </a:solidFill>
                <a:latin typeface="Arial"/>
                <a:cs typeface="Arial"/>
              </a:rPr>
              <a:t>temperature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9367" y="6653962"/>
            <a:ext cx="1892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50" spc="15" dirty="0">
                <a:solidFill>
                  <a:srgbClr val="232323"/>
                </a:solidFill>
                <a:latin typeface="Gill Sans Light"/>
                <a:cs typeface="Gill Sans Light"/>
              </a:rPr>
              <a:t>19</a:t>
            </a:fld>
            <a:endParaRPr sz="105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C19FA-4BB6-C948-B9C7-8676924A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64" y="749815"/>
            <a:ext cx="7941071" cy="353943"/>
          </a:xfrm>
        </p:spPr>
        <p:txBody>
          <a:bodyPr/>
          <a:lstStyle/>
          <a:p>
            <a:r>
              <a:rPr lang="es-ES" dirty="0"/>
              <a:t>Métodos analíticos de respuesta rápida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F37A23-41BA-7D41-9D5D-754D2625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1992415"/>
            <a:ext cx="8763000" cy="2846933"/>
          </a:xfrm>
        </p:spPr>
        <p:txBody>
          <a:bodyPr/>
          <a:lstStyle/>
          <a:p>
            <a:r>
              <a:rPr lang="es-ES" sz="2000" dirty="0"/>
              <a:t>Tema 4: Análisis remoto: definición, características, teledetección, láseres en análisis remoto, espectrometría de</a:t>
            </a:r>
          </a:p>
          <a:p>
            <a:r>
              <a:rPr lang="es-ES" sz="2000" dirty="0"/>
              <a:t>fluorescencia de rayos X, otros métodos analíticos de respuesta rápida. Ejemplos del mundo de: la Salud (análisis</a:t>
            </a:r>
          </a:p>
          <a:p>
            <a:r>
              <a:rPr lang="es-ES" sz="2000" dirty="0"/>
              <a:t>clínicos, forenses, drogas de abuso), Medio ambiente. Industria farmacéutica. Industria agroalimentaria.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637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sz="6500" spc="-980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ermografía</a:t>
            </a:r>
            <a:r>
              <a:rPr sz="6500" spc="5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sz="6500" spc="-5" dirty="0">
                <a:solidFill>
                  <a:srgbClr val="000000"/>
                </a:solidFill>
                <a:latin typeface="Gill Sans"/>
                <a:cs typeface="Gill Sans"/>
              </a:rPr>
              <a:t>infra</a:t>
            </a:r>
            <a:r>
              <a:rPr sz="6500" spc="-60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sz="6500" spc="-165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oja</a:t>
            </a:r>
            <a:endParaRPr sz="6500">
              <a:latin typeface="Gill Sans"/>
              <a:cs typeface="Gill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1439" y="2722333"/>
            <a:ext cx="7592392" cy="342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0962" y="530491"/>
            <a:ext cx="8782048" cy="1534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9309" y="546100"/>
            <a:ext cx="8719515" cy="147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1589" y="933486"/>
            <a:ext cx="810768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</a:pP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Es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una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técnica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que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permite</a:t>
            </a:r>
            <a:r>
              <a:rPr sz="2100" b="1" spc="-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646464"/>
                </a:solidFill>
                <a:latin typeface="Arial"/>
                <a:cs typeface="Arial"/>
              </a:rPr>
              <a:t>ve</a:t>
            </a:r>
            <a:r>
              <a:rPr sz="2100" b="1" spc="-10" dirty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646464"/>
                </a:solidFill>
                <a:latin typeface="Arial"/>
                <a:cs typeface="Arial"/>
              </a:rPr>
              <a:t>la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temperatura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de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una</a:t>
            </a:r>
            <a:r>
              <a:rPr sz="2100" b="1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superficie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1589" y="1376338"/>
            <a:ext cx="706056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</a:pPr>
            <a:r>
              <a:rPr sz="2100" b="1" spc="-20" dirty="0">
                <a:solidFill>
                  <a:srgbClr val="646464"/>
                </a:solidFill>
                <a:latin typeface="Arial"/>
                <a:cs typeface="Arial"/>
              </a:rPr>
              <a:t>co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2100" b="1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646464"/>
                </a:solidFill>
                <a:latin typeface="Arial"/>
                <a:cs typeface="Arial"/>
              </a:rPr>
              <a:t>precisión </a:t>
            </a:r>
            <a:r>
              <a:rPr sz="2100" spc="-10" dirty="0">
                <a:solidFill>
                  <a:srgbClr val="646464"/>
                </a:solidFill>
                <a:latin typeface="Arial"/>
                <a:cs typeface="Arial"/>
              </a:rPr>
              <a:t>sin</a:t>
            </a:r>
            <a:r>
              <a:rPr sz="210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646464"/>
                </a:solidFill>
                <a:latin typeface="Arial"/>
                <a:cs typeface="Arial"/>
              </a:rPr>
              <a:t>tener </a:t>
            </a:r>
            <a:r>
              <a:rPr sz="2100" spc="-20" dirty="0">
                <a:solidFill>
                  <a:srgbClr val="646464"/>
                </a:solidFill>
                <a:latin typeface="Arial"/>
                <a:cs typeface="Arial"/>
              </a:rPr>
              <a:t>qu</a:t>
            </a:r>
            <a:r>
              <a:rPr sz="2100" spc="-15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210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646464"/>
                </a:solidFill>
                <a:latin typeface="Arial"/>
                <a:cs typeface="Arial"/>
              </a:rPr>
              <a:t>tener </a:t>
            </a:r>
            <a:r>
              <a:rPr sz="2100" spc="-20" dirty="0">
                <a:solidFill>
                  <a:srgbClr val="646464"/>
                </a:solidFill>
                <a:latin typeface="Arial"/>
                <a:cs typeface="Arial"/>
              </a:rPr>
              <a:t>ningú</a:t>
            </a:r>
            <a:r>
              <a:rPr sz="2100" spc="-15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210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646464"/>
                </a:solidFill>
                <a:latin typeface="Arial"/>
                <a:cs typeface="Arial"/>
              </a:rPr>
              <a:t>contacto</a:t>
            </a:r>
            <a:r>
              <a:rPr sz="210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646464"/>
                </a:solidFill>
                <a:latin typeface="Arial"/>
                <a:cs typeface="Arial"/>
              </a:rPr>
              <a:t>con</a:t>
            </a:r>
            <a:r>
              <a:rPr sz="210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646464"/>
                </a:solidFill>
                <a:latin typeface="Arial"/>
                <a:cs typeface="Arial"/>
              </a:rPr>
              <a:t>ell</a:t>
            </a:r>
            <a:r>
              <a:rPr sz="2100" spc="-10" dirty="0">
                <a:solidFill>
                  <a:srgbClr val="646464"/>
                </a:solidFill>
                <a:latin typeface="Arial"/>
                <a:cs typeface="Arial"/>
              </a:rPr>
              <a:t>a.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067" y="2725044"/>
            <a:ext cx="8782048" cy="3390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7620" y="2730500"/>
            <a:ext cx="8719515" cy="334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2358" y="3222880"/>
            <a:ext cx="8523605" cy="237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El ser humano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n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 sensible a 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radiación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infrarroj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emitid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po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r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u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n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objeto,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per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las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cámaras termográfica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b="1" dirty="0">
                <a:solidFill>
                  <a:srgbClr val="ECF9F1"/>
                </a:solidFill>
                <a:latin typeface="Arial"/>
                <a:cs typeface="Arial"/>
              </a:rPr>
              <a:t>,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o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de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 termovisión,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so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n </a:t>
            </a:r>
            <a:r>
              <a:rPr sz="1750" b="1" dirty="0">
                <a:solidFill>
                  <a:srgbClr val="ECF9F1"/>
                </a:solidFill>
                <a:latin typeface="Arial"/>
                <a:cs typeface="Arial"/>
              </a:rPr>
              <a:t>capace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 de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 medir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ECF9F1"/>
                </a:solidFill>
                <a:latin typeface="Arial"/>
                <a:cs typeface="Arial"/>
              </a:rPr>
              <a:t>est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ECF9F1"/>
                </a:solidFill>
                <a:latin typeface="Arial"/>
                <a:cs typeface="Arial"/>
              </a:rPr>
              <a:t>energía co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n 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sus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ECF9F1"/>
                </a:solidFill>
                <a:latin typeface="Arial"/>
                <a:cs typeface="Arial"/>
              </a:rPr>
              <a:t>sensore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b="1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ECF9F1"/>
                </a:solidFill>
                <a:latin typeface="Arial"/>
                <a:cs typeface="Arial"/>
              </a:rPr>
              <a:t>infrarrojo</a:t>
            </a:r>
            <a:r>
              <a:rPr sz="1750" b="1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,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 capacitados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par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"ver"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n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esta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longitude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onda.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  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Esto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no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permit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medir 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energí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radiante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emitid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po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r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objeto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-130" dirty="0">
                <a:solidFill>
                  <a:srgbClr val="ECF9F1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,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po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r consiguiente,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 determina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r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temperatura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 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un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superficie a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distancia,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n tiempo real y sin contacto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alguno.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radiación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infrarroj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 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señal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entrad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qu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cámara termográfica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 necesit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par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genera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r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un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image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n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u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n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espectr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colores,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n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que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              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cada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un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lo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colores, según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un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escala,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significa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un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temperatura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 distinta,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de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manera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qu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 </a:t>
            </a:r>
            <a:r>
              <a:rPr sz="1750" spc="-5" dirty="0">
                <a:solidFill>
                  <a:srgbClr val="ECF9F1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 temperatura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medida 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más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elevad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aparec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ECF9F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ECF9F1"/>
                </a:solidFill>
                <a:latin typeface="Arial"/>
                <a:cs typeface="Arial"/>
              </a:rPr>
              <a:t>n color </a:t>
            </a:r>
            <a:r>
              <a:rPr sz="1750" dirty="0">
                <a:solidFill>
                  <a:srgbClr val="ECF9F1"/>
                </a:solidFill>
                <a:latin typeface="Arial"/>
                <a:cs typeface="Arial"/>
              </a:rPr>
              <a:t>blanco.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  <p:sp>
        <p:nvSpPr>
          <p:cNvPr id="2" name="object 2"/>
          <p:cNvSpPr txBox="1"/>
          <p:nvPr/>
        </p:nvSpPr>
        <p:spPr>
          <a:xfrm>
            <a:off x="509311" y="1721228"/>
            <a:ext cx="9573260" cy="376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b="1" spc="-5" dirty="0">
                <a:solidFill>
                  <a:srgbClr val="FF3300"/>
                </a:solidFill>
                <a:latin typeface="Arial"/>
                <a:cs typeface="Arial"/>
              </a:rPr>
              <a:t>Cámara</a:t>
            </a:r>
            <a:r>
              <a:rPr sz="2550" b="1" dirty="0">
                <a:solidFill>
                  <a:srgbClr val="FF3300"/>
                </a:solidFill>
                <a:latin typeface="Arial"/>
                <a:cs typeface="Arial"/>
              </a:rPr>
              <a:t>s de infrarrojos: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3005"/>
              </a:lnSpc>
              <a:spcBef>
                <a:spcPts val="270"/>
              </a:spcBef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Son tan fáciles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 d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usa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r como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un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a cámara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 vídeo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2945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Da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n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un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a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image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n completa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l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a situación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2945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Realiza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2550" spc="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inspeccione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2550" spc="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con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lo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s sistemas funcionando</a:t>
            </a:r>
            <a:r>
              <a:rPr sz="2550" spc="-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baj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o carga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2945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Identifican</a:t>
            </a:r>
            <a:r>
              <a:rPr sz="2550" spc="-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y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localiza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2550" spc="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l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problema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2940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Miden temperatur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2940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Almacenan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 información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2945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Dice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n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exactament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2550" spc="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la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s medidas a tomar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2945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Encuentran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l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problem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2550" spc="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ante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s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qu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ést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e se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produzca</a:t>
            </a:r>
            <a:endParaRPr sz="2550">
              <a:latin typeface="Arial"/>
              <a:cs typeface="Arial"/>
            </a:endParaRPr>
          </a:p>
          <a:p>
            <a:pPr marL="367030" indent="-246379">
              <a:lnSpc>
                <a:spcPts val="3005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Ahorran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u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n tiempo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y </a:t>
            </a:r>
            <a:r>
              <a:rPr sz="2550" spc="-5" dirty="0">
                <a:solidFill>
                  <a:srgbClr val="646464"/>
                </a:solidFill>
                <a:latin typeface="Arial"/>
                <a:cs typeface="Arial"/>
              </a:rPr>
              <a:t>diner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o valiosísim</a:t>
            </a:r>
            <a:r>
              <a:rPr sz="2550" spc="5" dirty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2550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endParaRPr sz="2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800" y="1860195"/>
            <a:ext cx="3187700" cy="4235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48261" y="433076"/>
            <a:ext cx="4197350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0" dirty="0">
                <a:latin typeface="Gill Sans"/>
                <a:cs typeface="Gill Sans"/>
              </a:rPr>
              <a:t>Aplicaciones</a:t>
            </a:r>
            <a:endParaRPr sz="6500">
              <a:latin typeface="Gill Sans"/>
              <a:cs typeface="Gill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241908" y="1999560"/>
            <a:ext cx="5415915" cy="433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solidFill>
                  <a:srgbClr val="FF3300"/>
                </a:solidFill>
                <a:latin typeface="Arial"/>
                <a:cs typeface="Arial"/>
              </a:rPr>
              <a:t>Energía Eólica</a:t>
            </a:r>
            <a:endParaRPr sz="1750">
              <a:latin typeface="Arial"/>
              <a:cs typeface="Arial"/>
            </a:endParaRPr>
          </a:p>
          <a:p>
            <a:pPr marL="367030" marR="5080" indent="-246379">
              <a:lnSpc>
                <a:spcPct val="100000"/>
              </a:lnSpc>
              <a:spcBef>
                <a:spcPts val="375"/>
              </a:spcBef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Comprobació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hueco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y fallos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pegad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n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la estructur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spc="-5" dirty="0">
                <a:solidFill>
                  <a:srgbClr val="646464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 concha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spc="-5" dirty="0">
                <a:solidFill>
                  <a:srgbClr val="646464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pala.</a:t>
            </a:r>
            <a:endParaRPr sz="1750">
              <a:latin typeface="Arial"/>
              <a:cs typeface="Arial"/>
            </a:endParaRPr>
          </a:p>
          <a:p>
            <a:pPr marL="367030" marR="306705" indent="-246379">
              <a:lnSpc>
                <a:spcPts val="2090"/>
              </a:lnSpc>
              <a:spcBef>
                <a:spcPts val="70"/>
              </a:spcBef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Revisió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la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pala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n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lo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parqu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eólic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 comprobando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qu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o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haya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sufrido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daño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bajo</a:t>
            </a:r>
            <a:r>
              <a:rPr sz="1750" spc="-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condiciones climáticas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adversas.</a:t>
            </a:r>
            <a:endParaRPr sz="1750">
              <a:latin typeface="Arial"/>
              <a:cs typeface="Arial"/>
            </a:endParaRPr>
          </a:p>
          <a:p>
            <a:pPr marL="367030" indent="-246379">
              <a:lnSpc>
                <a:spcPts val="2020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1750" spc="-25" dirty="0">
                <a:solidFill>
                  <a:srgbClr val="646464"/>
                </a:solidFill>
                <a:latin typeface="Arial"/>
                <a:cs typeface="Arial"/>
              </a:rPr>
              <a:t>V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igilanci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750" spc="-9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Almacenamiento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Material.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750" b="1" spc="5" dirty="0">
                <a:solidFill>
                  <a:srgbClr val="FF3300"/>
                </a:solidFill>
                <a:latin typeface="Arial"/>
                <a:cs typeface="Arial"/>
              </a:rPr>
              <a:t>Energía Solar</a:t>
            </a:r>
            <a:endParaRPr sz="1750">
              <a:latin typeface="Arial"/>
              <a:cs typeface="Arial"/>
            </a:endParaRPr>
          </a:p>
          <a:p>
            <a:pPr marL="367030" marR="608965" indent="-246379">
              <a:lnSpc>
                <a:spcPct val="100000"/>
              </a:lnSpc>
              <a:spcBef>
                <a:spcPts val="375"/>
              </a:spcBef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Controla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r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del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proces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fabricación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 ante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 despué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spc="-5" dirty="0">
                <a:solidFill>
                  <a:srgbClr val="646464"/>
                </a:solidFill>
                <a:latin typeface="Arial"/>
                <a:cs typeface="Arial"/>
              </a:rPr>
              <a:t>l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laminació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la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célul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 fotovoltaicas.</a:t>
            </a:r>
            <a:endParaRPr sz="1750">
              <a:latin typeface="Arial"/>
              <a:cs typeface="Arial"/>
            </a:endParaRPr>
          </a:p>
          <a:p>
            <a:pPr marL="367030" marR="608965" indent="-246379">
              <a:lnSpc>
                <a:spcPts val="2090"/>
              </a:lnSpc>
              <a:spcBef>
                <a:spcPts val="70"/>
              </a:spcBef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Comprobar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el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intercambi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líquido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e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n </a:t>
            </a:r>
            <a:r>
              <a:rPr sz="1750" spc="-5" dirty="0">
                <a:solidFill>
                  <a:srgbClr val="646464"/>
                </a:solidFill>
                <a:latin typeface="Arial"/>
                <a:cs typeface="Arial"/>
              </a:rPr>
              <a:t>l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 células térmicas.</a:t>
            </a:r>
            <a:endParaRPr sz="1750">
              <a:latin typeface="Arial"/>
              <a:cs typeface="Arial"/>
            </a:endParaRPr>
          </a:p>
          <a:p>
            <a:pPr marL="367030" marR="55244" indent="-246379">
              <a:lnSpc>
                <a:spcPts val="2090"/>
              </a:lnSpc>
              <a:buClr>
                <a:srgbClr val="646464"/>
              </a:buClr>
              <a:buFont typeface="Arial"/>
              <a:buChar char="•"/>
              <a:tabLst>
                <a:tab pos="367665" algn="l"/>
              </a:tabLst>
            </a:pP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Mantenimiento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lo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huerto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solares, verificando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 qu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e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n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o tienen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ningun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célula muerta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que disminuy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a</a:t>
            </a:r>
            <a:r>
              <a:rPr sz="1750" spc="1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el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 rendimiento </a:t>
            </a:r>
            <a:r>
              <a:rPr sz="1750" dirty="0">
                <a:solidFill>
                  <a:srgbClr val="646464"/>
                </a:solidFill>
                <a:latin typeface="Arial"/>
                <a:cs typeface="Arial"/>
              </a:rPr>
              <a:t>del</a:t>
            </a:r>
            <a:r>
              <a:rPr sz="1750" spc="5" dirty="0">
                <a:solidFill>
                  <a:srgbClr val="646464"/>
                </a:solidFill>
                <a:latin typeface="Arial"/>
                <a:cs typeface="Arial"/>
              </a:rPr>
              <a:t> mismo.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custGeom>
            <a:avLst/>
            <a:gdLst/>
            <a:ahLst/>
            <a:cxnLst/>
            <a:rect l="l" t="t" r="r" b="b"/>
            <a:pathLst>
              <a:path w="10083800" h="7556500">
                <a:moveTo>
                  <a:pt x="0" y="7556500"/>
                </a:moveTo>
                <a:lnTo>
                  <a:pt x="10083800" y="7556500"/>
                </a:lnTo>
                <a:lnTo>
                  <a:pt x="1008380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solidFill>
            <a:srgbClr val="DD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398" y="436304"/>
            <a:ext cx="9859645" cy="6684009"/>
          </a:xfrm>
          <a:custGeom>
            <a:avLst/>
            <a:gdLst/>
            <a:ahLst/>
            <a:cxnLst/>
            <a:rect l="l" t="t" r="r" b="b"/>
            <a:pathLst>
              <a:path w="9859645" h="6684009">
                <a:moveTo>
                  <a:pt x="0" y="0"/>
                </a:moveTo>
                <a:lnTo>
                  <a:pt x="9859264" y="0"/>
                </a:lnTo>
                <a:lnTo>
                  <a:pt x="9859264" y="6683895"/>
                </a:lnTo>
                <a:lnTo>
                  <a:pt x="0" y="6683895"/>
                </a:lnTo>
                <a:lnTo>
                  <a:pt x="0" y="0"/>
                </a:lnTo>
                <a:close/>
              </a:path>
            </a:pathLst>
          </a:custGeom>
          <a:solidFill>
            <a:srgbClr val="535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178" y="417449"/>
            <a:ext cx="9914113" cy="673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630" y="510643"/>
            <a:ext cx="9678670" cy="4896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96310">
              <a:lnSpc>
                <a:spcPct val="1534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Detecció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incendio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planta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energí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inclus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 vertederos.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Detecció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efecto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oculto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diferente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materiales.</a:t>
            </a:r>
            <a:endParaRPr sz="1600">
              <a:latin typeface="Arial"/>
              <a:cs typeface="Arial"/>
            </a:endParaRPr>
          </a:p>
          <a:p>
            <a:pPr marL="367030" indent="-297180">
              <a:lnSpc>
                <a:spcPct val="100000"/>
              </a:lnSpc>
              <a:spcBef>
                <a:spcPts val="1025"/>
              </a:spcBef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Identificación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grietas.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889"/>
              </a:lnSpc>
              <a:spcBef>
                <a:spcPts val="1025"/>
              </a:spcBef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isualizació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delaminaciones.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Identificación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agujero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internos,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burbuja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 y filtraciones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aire.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Detecció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defecto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 soldaduras 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juntas.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685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isualizació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corrosión 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oxidació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 chapas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metal.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950" dirty="0">
                <a:latin typeface="Helvetica"/>
                <a:cs typeface="Helvetica"/>
              </a:rPr>
              <a:t>!</a:t>
            </a:r>
            <a:endParaRPr sz="1950">
              <a:latin typeface="Helvetica"/>
              <a:cs typeface="Helvetica"/>
            </a:endParaRPr>
          </a:p>
          <a:p>
            <a:pPr marL="12700">
              <a:lnSpc>
                <a:spcPts val="1825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Fuerzas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seguridad</a:t>
            </a:r>
            <a:endParaRPr sz="1600">
              <a:latin typeface="Arial"/>
              <a:cs typeface="Arial"/>
            </a:endParaRPr>
          </a:p>
          <a:p>
            <a:pPr marL="12700" marR="6684009">
              <a:lnSpc>
                <a:spcPts val="1860"/>
              </a:lnSpc>
              <a:spcBef>
                <a:spcPts val="80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igilanci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Costa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y Fronteras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Luch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contra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incendios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Entornos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baj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visibilidad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Diagnóstic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médico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950" dirty="0">
                <a:latin typeface="Helvetica"/>
                <a:cs typeface="Helvetica"/>
              </a:rPr>
              <a:t>!</a:t>
            </a:r>
            <a:endParaRPr sz="1950">
              <a:latin typeface="Helvetica"/>
              <a:cs typeface="Helvetica"/>
            </a:endParaRPr>
          </a:p>
          <a:p>
            <a:pPr marL="367030" lvl="1" indent="-246379">
              <a:lnSpc>
                <a:spcPts val="1825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Detecció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temprana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cáncer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piel.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Técnica complementaria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diagnóstic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cáncer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mama.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Estudio 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localizació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exact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punto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dolo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Localizació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rápida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patología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 músculos 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huesos,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 sistemas cardiovascular 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neurológico.</a:t>
            </a:r>
            <a:endParaRPr sz="1600">
              <a:latin typeface="Arial"/>
              <a:cs typeface="Arial"/>
            </a:endParaRPr>
          </a:p>
          <a:p>
            <a:pPr marL="367030" lvl="1" indent="-246379">
              <a:lnSpc>
                <a:spcPts val="1889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</a:tabLst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Análisis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condición funcional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 tejidos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blando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lesionado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elegi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tratamiento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mejor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051" y="5410561"/>
            <a:ext cx="8559165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">
              <a:lnSpc>
                <a:spcPts val="1889"/>
              </a:lnSpc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apropiado.</a:t>
            </a:r>
            <a:endParaRPr sz="1600">
              <a:latin typeface="Arial"/>
              <a:cs typeface="Arial"/>
            </a:endParaRPr>
          </a:p>
          <a:p>
            <a:pPr marL="258445" indent="-245745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259079" algn="l"/>
              </a:tabLst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Estudio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implicació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raíces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nerviosa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patologías,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incluyend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nervio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 raquídeos.</a:t>
            </a:r>
            <a:endParaRPr sz="1600">
              <a:latin typeface="Arial"/>
              <a:cs typeface="Arial"/>
            </a:endParaRPr>
          </a:p>
          <a:p>
            <a:pPr marL="258445" indent="-245745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259079" algn="l"/>
              </a:tabLst>
            </a:pP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aloració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graveda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quemaduras.</a:t>
            </a:r>
            <a:endParaRPr sz="1600">
              <a:latin typeface="Arial"/>
              <a:cs typeface="Arial"/>
            </a:endParaRPr>
          </a:p>
          <a:p>
            <a:pPr marL="258445" indent="-245745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259079" algn="l"/>
              </a:tabLst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Evolución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injerto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úlceras.</a:t>
            </a:r>
            <a:endParaRPr sz="1600">
              <a:latin typeface="Arial"/>
              <a:cs typeface="Arial"/>
            </a:endParaRPr>
          </a:p>
          <a:p>
            <a:pPr marL="258445" indent="-245745">
              <a:lnSpc>
                <a:spcPts val="1860"/>
              </a:lnSpc>
              <a:buClr>
                <a:srgbClr val="FFFFFF"/>
              </a:buClr>
              <a:buFont typeface="Arial"/>
              <a:buChar char="•"/>
              <a:tabLst>
                <a:tab pos="259079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Cirugí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 corazón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abierto.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9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243" y="6591410"/>
            <a:ext cx="1818639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Medicina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deportiva.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8791" y="6407453"/>
            <a:ext cx="453199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u="heavy" spc="10" dirty="0">
                <a:solidFill>
                  <a:srgbClr val="FFFFFF"/>
                </a:solidFill>
                <a:latin typeface="Gill Sans"/>
                <a:cs typeface="Gill Sans"/>
                <a:hlinkClick r:id="rId5"/>
              </a:rPr>
              <a:t>https://ww</a:t>
            </a:r>
            <a:r>
              <a:rPr sz="2600" u="heavy" spc="-145" dirty="0">
                <a:solidFill>
                  <a:srgbClr val="FFFFFF"/>
                </a:solidFill>
                <a:latin typeface="Gill Sans"/>
                <a:cs typeface="Gill Sans"/>
              </a:rPr>
              <a:t>w</a:t>
            </a:r>
            <a:r>
              <a:rPr sz="2600" u="heavy" dirty="0">
                <a:solidFill>
                  <a:srgbClr val="FFFFFF"/>
                </a:solidFill>
                <a:latin typeface="Gill Sans"/>
                <a:cs typeface="Gill Sans"/>
              </a:rPr>
              <a:t>.</a:t>
            </a:r>
            <a:r>
              <a:rPr sz="2600" u="heavy" spc="-45" dirty="0">
                <a:solidFill>
                  <a:srgbClr val="FFFFFF"/>
                </a:solidFill>
                <a:latin typeface="Gill Sans"/>
                <a:cs typeface="Gill Sans"/>
              </a:rPr>
              <a:t>y</a:t>
            </a:r>
            <a:r>
              <a:rPr sz="2600" u="heavy" spc="10" dirty="0">
                <a:solidFill>
                  <a:srgbClr val="FFFFFF"/>
                </a:solidFill>
                <a:latin typeface="Gill Sans"/>
                <a:cs typeface="Gill Sans"/>
                <a:hlinkClick r:id="rId5"/>
              </a:rPr>
              <a:t>outub</a:t>
            </a:r>
            <a:r>
              <a:rPr sz="2600" u="heavy" spc="60" dirty="0">
                <a:solidFill>
                  <a:srgbClr val="FFFFFF"/>
                </a:solidFill>
                <a:latin typeface="Gill Sans"/>
                <a:cs typeface="Gill Sans"/>
                <a:hlinkClick r:id="rId5"/>
              </a:rPr>
              <a:t>e</a:t>
            </a:r>
            <a:r>
              <a:rPr sz="2600" u="heavy" spc="5" dirty="0">
                <a:solidFill>
                  <a:srgbClr val="FFFFFF"/>
                </a:solidFill>
                <a:latin typeface="Gill Sans"/>
                <a:cs typeface="Gill Sans"/>
                <a:hlinkClick r:id="rId5"/>
              </a:rPr>
              <a:t>.com/watch?</a:t>
            </a:r>
            <a:endParaRPr sz="2600">
              <a:latin typeface="Gill Sans"/>
              <a:cs typeface="Gill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2085" y="6791181"/>
            <a:ext cx="626618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u="heavy" spc="15" dirty="0">
                <a:solidFill>
                  <a:srgbClr val="FFFFFF"/>
                </a:solidFill>
                <a:latin typeface="Gill Sans"/>
                <a:cs typeface="Gill Sans"/>
              </a:rPr>
              <a:t>v=Ou2_tPONF0Y&amp;</a:t>
            </a:r>
            <a:r>
              <a:rPr sz="2600" u="heavy" spc="-25" dirty="0">
                <a:solidFill>
                  <a:srgbClr val="FFFFFF"/>
                </a:solidFill>
                <a:latin typeface="Gill Sans"/>
                <a:cs typeface="Gill Sans"/>
              </a:rPr>
              <a:t>f</a:t>
            </a:r>
            <a:r>
              <a:rPr sz="2600" u="heavy" spc="10" dirty="0">
                <a:solidFill>
                  <a:srgbClr val="FFFFFF"/>
                </a:solidFill>
                <a:latin typeface="Gill Sans"/>
                <a:cs typeface="Gill Sans"/>
              </a:rPr>
              <a:t>eatu</a:t>
            </a:r>
            <a:r>
              <a:rPr sz="2600" u="heavy" spc="-45" dirty="0">
                <a:solidFill>
                  <a:srgbClr val="FFFFFF"/>
                </a:solidFill>
                <a:latin typeface="Gill Sans"/>
                <a:cs typeface="Gill Sans"/>
              </a:rPr>
              <a:t>r</a:t>
            </a:r>
            <a:r>
              <a:rPr sz="2600" u="heavy" spc="10" dirty="0">
                <a:solidFill>
                  <a:srgbClr val="FFFFFF"/>
                </a:solidFill>
                <a:latin typeface="Gill Sans"/>
                <a:cs typeface="Gill Sans"/>
              </a:rPr>
              <a:t>e=p</a:t>
            </a:r>
            <a:r>
              <a:rPr sz="2600" u="heavy" dirty="0">
                <a:solidFill>
                  <a:srgbClr val="FFFFFF"/>
                </a:solidFill>
                <a:latin typeface="Gill Sans"/>
                <a:cs typeface="Gill Sans"/>
              </a:rPr>
              <a:t>l</a:t>
            </a:r>
            <a:r>
              <a:rPr sz="2600" u="heavy" spc="-100" dirty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sz="2600" u="heavy" spc="-45" dirty="0">
                <a:solidFill>
                  <a:srgbClr val="FFFFFF"/>
                </a:solidFill>
                <a:latin typeface="Gill Sans"/>
                <a:cs typeface="Gill Sans"/>
              </a:rPr>
              <a:t>y</a:t>
            </a:r>
            <a:r>
              <a:rPr sz="2600" u="heavy" spc="10" dirty="0">
                <a:solidFill>
                  <a:srgbClr val="FFFFFF"/>
                </a:solidFill>
                <a:latin typeface="Gill Sans"/>
                <a:cs typeface="Gill Sans"/>
              </a:rPr>
              <a:t>er_embe</a:t>
            </a:r>
            <a:r>
              <a:rPr sz="2600" u="heavy" spc="-15" dirty="0">
                <a:solidFill>
                  <a:srgbClr val="FFFFFF"/>
                </a:solidFill>
                <a:latin typeface="Gill Sans"/>
                <a:cs typeface="Gill Sans"/>
              </a:rPr>
              <a:t>d</a:t>
            </a:r>
            <a:r>
              <a:rPr sz="2600" u="heavy" spc="10" dirty="0">
                <a:solidFill>
                  <a:srgbClr val="FFFFFF"/>
                </a:solidFill>
                <a:latin typeface="Gill Sans"/>
                <a:cs typeface="Gill Sans"/>
              </a:rPr>
              <a:t>ded</a:t>
            </a:r>
            <a:endParaRPr sz="2600">
              <a:latin typeface="Gill Sans"/>
              <a:cs typeface="Gill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16501" y="3097858"/>
            <a:ext cx="3023669" cy="1551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1600" y="0"/>
            <a:ext cx="211137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dirty="0">
                <a:solidFill>
                  <a:srgbClr val="FF0000"/>
                </a:solidFill>
                <a:latin typeface="Gill Sans"/>
                <a:cs typeface="Gill Sans"/>
              </a:rPr>
              <a:t>Aplicaciones</a:t>
            </a:r>
            <a:endParaRPr sz="3250">
              <a:latin typeface="Gill Sans"/>
              <a:cs typeface="Gill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500" y="2137343"/>
            <a:ext cx="3175000" cy="4238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286" y="206833"/>
            <a:ext cx="1499235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0" dirty="0">
                <a:latin typeface="Gill Sans"/>
                <a:cs typeface="Gill Sans"/>
              </a:rPr>
              <a:t>XRF</a:t>
            </a:r>
            <a:endParaRPr sz="6500">
              <a:latin typeface="Gill Sans"/>
              <a:cs typeface="Gill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85254" y="1608539"/>
            <a:ext cx="28149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000" b="1" u="heavy" dirty="0">
                <a:solidFill>
                  <a:srgbClr val="0440D4"/>
                </a:solidFill>
                <a:latin typeface="Trebuchet MS"/>
                <a:cs typeface="Trebuchet MS"/>
              </a:rPr>
              <a:t>Principios</a:t>
            </a:r>
            <a:r>
              <a:rPr sz="2000" b="1" u="heavy" spc="-5" dirty="0">
                <a:solidFill>
                  <a:srgbClr val="0440D4"/>
                </a:solidFill>
                <a:latin typeface="Trebuchet MS"/>
                <a:cs typeface="Trebuchet MS"/>
              </a:rPr>
              <a:t> </a:t>
            </a:r>
            <a:r>
              <a:rPr sz="2000" b="1" u="heavy" dirty="0">
                <a:solidFill>
                  <a:srgbClr val="0440D4"/>
                </a:solidFill>
                <a:latin typeface="Trebuchet MS"/>
                <a:cs typeface="Trebuchet MS"/>
              </a:rPr>
              <a:t>de</a:t>
            </a:r>
            <a:r>
              <a:rPr sz="2000" b="1" u="heavy" spc="-5" dirty="0">
                <a:solidFill>
                  <a:srgbClr val="0440D4"/>
                </a:solidFill>
                <a:latin typeface="Trebuchet MS"/>
                <a:cs typeface="Trebuchet MS"/>
              </a:rPr>
              <a:t> </a:t>
            </a:r>
            <a:r>
              <a:rPr sz="2000" b="1" u="heavy" dirty="0">
                <a:solidFill>
                  <a:srgbClr val="0440D4"/>
                </a:solidFill>
                <a:latin typeface="Trebuchet MS"/>
                <a:cs typeface="Trebuchet MS"/>
              </a:rPr>
              <a:t>la</a:t>
            </a:r>
            <a:r>
              <a:rPr sz="2000" b="1" u="heavy" spc="-5" dirty="0">
                <a:solidFill>
                  <a:srgbClr val="0440D4"/>
                </a:solidFill>
                <a:latin typeface="Trebuchet MS"/>
                <a:cs typeface="Trebuchet MS"/>
              </a:rPr>
              <a:t> </a:t>
            </a:r>
            <a:r>
              <a:rPr sz="2000" b="1" u="heavy" dirty="0">
                <a:solidFill>
                  <a:srgbClr val="0440D4"/>
                </a:solidFill>
                <a:latin typeface="Trebuchet MS"/>
                <a:cs typeface="Trebuchet MS"/>
              </a:rPr>
              <a:t>técnica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795" y="2016374"/>
            <a:ext cx="337312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20"/>
              </a:lnSpc>
              <a:tabLst>
                <a:tab pos="1115060" algn="l"/>
                <a:tab pos="1387475" algn="l"/>
                <a:tab pos="1617345" algn="l"/>
                <a:tab pos="2160270" algn="l"/>
                <a:tab pos="2510155" algn="l"/>
                <a:tab pos="2999105" algn="l"/>
              </a:tabLst>
            </a:pPr>
            <a:r>
              <a:rPr sz="2000" spc="75" dirty="0">
                <a:solidFill>
                  <a:srgbClr val="323232"/>
                </a:solidFill>
                <a:latin typeface="Trebuchet MS"/>
                <a:cs typeface="Trebuchet MS"/>
              </a:rPr>
              <a:t>Estudi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	</a:t>
            </a:r>
            <a:r>
              <a:rPr sz="2000" spc="7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	</a:t>
            </a:r>
            <a:r>
              <a:rPr sz="2000" spc="75" dirty="0">
                <a:solidFill>
                  <a:srgbClr val="323232"/>
                </a:solidFill>
                <a:latin typeface="Trebuchet MS"/>
                <a:cs typeface="Trebuchet MS"/>
              </a:rPr>
              <a:t>la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s	</a:t>
            </a:r>
            <a:r>
              <a:rPr sz="2000" spc="75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70" dirty="0">
                <a:solidFill>
                  <a:srgbClr val="323232"/>
                </a:solidFill>
                <a:latin typeface="Trebuchet MS"/>
                <a:cs typeface="Trebuchet MS"/>
              </a:rPr>
              <a:t>m</a:t>
            </a:r>
            <a:r>
              <a:rPr sz="2000" spc="75" dirty="0">
                <a:solidFill>
                  <a:srgbClr val="323232"/>
                </a:solidFill>
                <a:latin typeface="Trebuchet MS"/>
                <a:cs typeface="Trebuchet MS"/>
              </a:rPr>
              <a:t>isione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s 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generada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s	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despué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s	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	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la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2011" y="2003674"/>
            <a:ext cx="21742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4350" algn="l"/>
              </a:tabLst>
            </a:pPr>
            <a:r>
              <a:rPr sz="2000" spc="7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	</a:t>
            </a:r>
            <a:r>
              <a:rPr sz="2000" spc="75" dirty="0">
                <a:solidFill>
                  <a:srgbClr val="323232"/>
                </a:solidFill>
                <a:latin typeface="Trebuchet MS"/>
                <a:cs typeface="Trebuchet MS"/>
              </a:rPr>
              <a:t>fluorescenci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365" y="2298889"/>
            <a:ext cx="232600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7160" algn="l"/>
                <a:tab pos="1896110" algn="l"/>
              </a:tabLst>
            </a:pP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exci</a:t>
            </a:r>
            <a:r>
              <a:rPr sz="2000" spc="10" dirty="0">
                <a:solidFill>
                  <a:srgbClr val="323232"/>
                </a:solidFill>
                <a:latin typeface="Trebuchet MS"/>
                <a:cs typeface="Trebuchet MS"/>
              </a:rPr>
              <a:t>t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ació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	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	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una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795" y="2594103"/>
            <a:ext cx="5735955" cy="38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muestr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mediant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un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fuent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ray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s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X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 marR="8890" algn="just">
              <a:lnSpc>
                <a:spcPts val="2320"/>
              </a:lnSpc>
              <a:spcBef>
                <a:spcPts val="300"/>
              </a:spcBef>
            </a:pPr>
            <a:r>
              <a:rPr sz="2000" spc="40" dirty="0">
                <a:solidFill>
                  <a:srgbClr val="323232"/>
                </a:solidFill>
                <a:latin typeface="Trebuchet MS"/>
                <a:cs typeface="Trebuchet MS"/>
              </a:rPr>
              <a:t>Est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  </a:t>
            </a:r>
            <a:r>
              <a:rPr sz="20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23232"/>
                </a:solidFill>
                <a:latin typeface="Trebuchet MS"/>
                <a:cs typeface="Trebuchet MS"/>
              </a:rPr>
              <a:t>radiación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,  </a:t>
            </a:r>
            <a:r>
              <a:rPr sz="2000" spc="-1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23232"/>
                </a:solidFill>
                <a:latin typeface="Trebuchet MS"/>
                <a:cs typeface="Trebuchet MS"/>
              </a:rPr>
              <a:t>convenientement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 </a:t>
            </a:r>
            <a:r>
              <a:rPr sz="20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323232"/>
                </a:solidFill>
                <a:latin typeface="Trebuchet MS"/>
                <a:cs typeface="Trebuchet MS"/>
              </a:rPr>
              <a:t>colimada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,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incid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14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s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b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r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13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u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2000" spc="14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c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rista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2000" spc="14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anali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z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ado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</a:t>
            </a:r>
            <a:r>
              <a:rPr sz="2000" spc="13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(c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2000" spc="14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espaciado interatómic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spc="19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)</a:t>
            </a:r>
            <a:r>
              <a:rPr sz="2000" spc="19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qu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19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la</a:t>
            </a:r>
            <a:r>
              <a:rPr sz="2000" spc="19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difract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2000" spc="19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2000" spc="19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u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2000" spc="19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ángul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spc="20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θ)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dependient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1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1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su</a:t>
            </a:r>
            <a:r>
              <a:rPr sz="2000" spc="1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longitud</a:t>
            </a:r>
            <a:r>
              <a:rPr sz="2000" spc="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1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onda</a:t>
            </a:r>
            <a:r>
              <a:rPr sz="2000" spc="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(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λ)</a:t>
            </a:r>
            <a:r>
              <a:rPr sz="2000" spc="1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po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</a:t>
            </a:r>
            <a:r>
              <a:rPr sz="2000" spc="1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la</a:t>
            </a:r>
            <a:r>
              <a:rPr sz="2000" spc="1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ley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Bragg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(se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 θ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=n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λ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/2d).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ts val="2320"/>
              </a:lnSpc>
              <a:spcBef>
                <a:spcPts val="235"/>
              </a:spcBef>
            </a:pP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U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 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detecto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  </a:t>
            </a:r>
            <a:r>
              <a:rPr sz="2000" spc="-1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qu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 </a:t>
            </a:r>
            <a:r>
              <a:rPr sz="2000" spc="-1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pued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 </a:t>
            </a:r>
            <a:r>
              <a:rPr sz="2000" spc="-1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movers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sobr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un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determinad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spc="6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rango</a:t>
            </a:r>
            <a:r>
              <a:rPr sz="2000" spc="5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5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dich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spc="6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ángul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spc="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mid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5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2000" spc="6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valor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 </a:t>
            </a:r>
            <a:r>
              <a:rPr sz="2000" spc="-2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la  </a:t>
            </a:r>
            <a:r>
              <a:rPr sz="2000" spc="-2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intensida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d  </a:t>
            </a:r>
            <a:r>
              <a:rPr sz="2000" spc="-2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 </a:t>
            </a:r>
            <a:r>
              <a:rPr sz="2000" spc="-2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radiación  </a:t>
            </a:r>
            <a:r>
              <a:rPr sz="2000" spc="-29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  </a:t>
            </a:r>
            <a:r>
              <a:rPr sz="2000" spc="-2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u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  </a:t>
            </a:r>
            <a:r>
              <a:rPr sz="2000" spc="-2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ángulo determinad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 </a:t>
            </a:r>
            <a:r>
              <a:rPr sz="2000" spc="-1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y </a:t>
            </a:r>
            <a:r>
              <a:rPr sz="2000" spc="-1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po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 </a:t>
            </a:r>
            <a:r>
              <a:rPr sz="2000" spc="-1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tant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 </a:t>
            </a:r>
            <a:r>
              <a:rPr sz="2000" spc="-10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par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 </a:t>
            </a:r>
            <a:r>
              <a:rPr sz="2000" spc="-1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un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 </a:t>
            </a:r>
            <a:r>
              <a:rPr sz="2000" spc="-1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longitud </a:t>
            </a:r>
            <a:r>
              <a:rPr sz="2000" spc="-11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de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onda </a:t>
            </a:r>
            <a:r>
              <a:rPr sz="2000" spc="20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pecifica, </a:t>
            </a:r>
            <a:r>
              <a:rPr sz="2000" spc="20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que </a:t>
            </a:r>
            <a:r>
              <a:rPr sz="2000" spc="20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es </a:t>
            </a:r>
            <a:r>
              <a:rPr sz="2000" spc="20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función </a:t>
            </a:r>
            <a:r>
              <a:rPr sz="2000" spc="20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ineal </a:t>
            </a:r>
            <a:r>
              <a:rPr sz="2000" spc="20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de </a:t>
            </a:r>
            <a:r>
              <a:rPr sz="2000" spc="204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la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c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oncentraci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ón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de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element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o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la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muestr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a </a:t>
            </a:r>
            <a:r>
              <a:rPr sz="2000" spc="-1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que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pr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oduc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ta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2000" spc="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radiaci</a:t>
            </a:r>
            <a:r>
              <a:rPr sz="2000" spc="-10" dirty="0">
                <a:solidFill>
                  <a:srgbClr val="323232"/>
                </a:solidFill>
                <a:latin typeface="Trebuchet MS"/>
                <a:cs typeface="Trebuchet MS"/>
              </a:rPr>
              <a:t>ó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n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f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lu</a:t>
            </a:r>
            <a:r>
              <a:rPr sz="2000" spc="-5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323232"/>
                </a:solidFill>
                <a:latin typeface="Trebuchet MS"/>
                <a:cs typeface="Trebuchet MS"/>
              </a:rPr>
              <a:t>rescencia.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319036"/>
            <a:ext cx="4622800" cy="258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604" y="3433117"/>
            <a:ext cx="8817610" cy="294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u="heavy" dirty="0">
                <a:solidFill>
                  <a:srgbClr val="0440D4"/>
                </a:solidFill>
                <a:latin typeface="Trebuchet MS"/>
                <a:cs typeface="Trebuchet MS"/>
              </a:rPr>
              <a:t>A</a:t>
            </a:r>
            <a:r>
              <a:rPr sz="1700" b="1" u="heavy" spc="-5" dirty="0">
                <a:solidFill>
                  <a:srgbClr val="0440D4"/>
                </a:solidFill>
                <a:latin typeface="Trebuchet MS"/>
                <a:cs typeface="Trebuchet MS"/>
              </a:rPr>
              <a:t>p</a:t>
            </a:r>
            <a:r>
              <a:rPr sz="1700" b="1" u="heavy" dirty="0">
                <a:solidFill>
                  <a:srgbClr val="0440D4"/>
                </a:solidFill>
                <a:latin typeface="Trebuchet MS"/>
                <a:cs typeface="Trebuchet MS"/>
              </a:rPr>
              <a:t>li</a:t>
            </a:r>
            <a:r>
              <a:rPr sz="1700" b="1" u="heavy" spc="-5" dirty="0">
                <a:solidFill>
                  <a:srgbClr val="0440D4"/>
                </a:solidFill>
                <a:latin typeface="Trebuchet MS"/>
                <a:cs typeface="Trebuchet MS"/>
              </a:rPr>
              <a:t>cac</a:t>
            </a:r>
            <a:r>
              <a:rPr sz="1700" b="1" u="heavy" dirty="0">
                <a:solidFill>
                  <a:srgbClr val="0440D4"/>
                </a:solidFill>
                <a:latin typeface="Trebuchet MS"/>
                <a:cs typeface="Trebuchet MS"/>
              </a:rPr>
              <a:t>iones</a:t>
            </a:r>
            <a:endParaRPr sz="1700">
              <a:latin typeface="Trebuchet MS"/>
              <a:cs typeface="Trebuchet MS"/>
            </a:endParaRPr>
          </a:p>
          <a:p>
            <a:pPr marL="4191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Análisis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c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uant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tat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iv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e:</a:t>
            </a:r>
            <a:endParaRPr sz="1700">
              <a:latin typeface="Trebuchet MS"/>
              <a:cs typeface="Trebuchet MS"/>
            </a:endParaRPr>
          </a:p>
          <a:p>
            <a:pPr marL="367030" marR="5080" indent="-246379">
              <a:lnSpc>
                <a:spcPts val="2010"/>
              </a:lnSpc>
              <a:spcBef>
                <a:spcPts val="295"/>
              </a:spcBef>
              <a:buClr>
                <a:srgbClr val="323232"/>
              </a:buClr>
              <a:buFont typeface="Trebuchet MS"/>
              <a:buChar char="▪"/>
              <a:tabLst>
                <a:tab pos="367665" algn="l"/>
              </a:tabLst>
            </a:pP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May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or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ita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r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os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p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or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pe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rla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r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ena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s,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umin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os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icat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os,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ca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y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ca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z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(UN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1700" spc="-1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80-211-94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)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(0.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6 g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muestr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minimo).</a:t>
            </a:r>
            <a:endParaRPr sz="1700">
              <a:latin typeface="Trebuchet MS"/>
              <a:cs typeface="Trebuchet MS"/>
            </a:endParaRPr>
          </a:p>
          <a:p>
            <a:pPr marL="367030" indent="-246379">
              <a:lnSpc>
                <a:spcPts val="1939"/>
              </a:lnSpc>
              <a:buClr>
                <a:srgbClr val="323232"/>
              </a:buClr>
              <a:buFont typeface="Trebuchet MS"/>
              <a:buChar char="▪"/>
              <a:tabLst>
                <a:tab pos="367665" algn="l"/>
              </a:tabLst>
            </a:pP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ce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ros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ba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ja y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media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.</a:t>
            </a:r>
            <a:endParaRPr sz="1700">
              <a:latin typeface="Trebuchet MS"/>
              <a:cs typeface="Trebuchet MS"/>
            </a:endParaRPr>
          </a:p>
          <a:p>
            <a:pPr marL="367030" indent="-246379">
              <a:lnSpc>
                <a:spcPts val="2014"/>
              </a:lnSpc>
              <a:buClr>
                <a:srgbClr val="323232"/>
              </a:buClr>
              <a:buFont typeface="Trebuchet MS"/>
              <a:buChar char="▪"/>
              <a:tabLst>
                <a:tab pos="367665" algn="l"/>
              </a:tabLst>
            </a:pP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Aceros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inoxidables.</a:t>
            </a:r>
            <a:endParaRPr sz="1700">
              <a:latin typeface="Trebuchet MS"/>
              <a:cs typeface="Trebuchet MS"/>
            </a:endParaRPr>
          </a:p>
          <a:p>
            <a:pPr marL="367030" indent="-246379">
              <a:lnSpc>
                <a:spcPts val="2014"/>
              </a:lnSpc>
              <a:buClr>
                <a:srgbClr val="323232"/>
              </a:buClr>
              <a:buFont typeface="Trebuchet MS"/>
              <a:buChar char="▪"/>
              <a:tabLst>
                <a:tab pos="367665" algn="l"/>
              </a:tabLst>
            </a:pP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Algunas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 aleacione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</a:t>
            </a:r>
            <a:r>
              <a:rPr sz="1700" spc="1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plomo.</a:t>
            </a:r>
            <a:endParaRPr sz="1700">
              <a:latin typeface="Trebuchet MS"/>
              <a:cs typeface="Trebuchet MS"/>
            </a:endParaRPr>
          </a:p>
          <a:p>
            <a:pPr marL="367030" marR="5080" indent="-246379">
              <a:lnSpc>
                <a:spcPts val="2010"/>
              </a:lnSpc>
              <a:spcBef>
                <a:spcPts val="80"/>
              </a:spcBef>
              <a:buClr>
                <a:srgbClr val="323232"/>
              </a:buClr>
              <a:buFont typeface="Trebuchet MS"/>
              <a:buChar char="▪"/>
              <a:tabLst>
                <a:tab pos="367665" algn="l"/>
              </a:tabLst>
            </a:pP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Determinacio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1700" spc="13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traza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</a:t>
            </a:r>
            <a:r>
              <a:rPr sz="1700" spc="13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po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r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pastill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muestra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geologicas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co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Geoquan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t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1700" spc="12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Bruker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(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9 g.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muestra).</a:t>
            </a:r>
            <a:endParaRPr sz="1700">
              <a:latin typeface="Trebuchet MS"/>
              <a:cs typeface="Trebuchet MS"/>
            </a:endParaRPr>
          </a:p>
          <a:p>
            <a:pPr marL="41910" marR="388620">
              <a:lnSpc>
                <a:spcPts val="2010"/>
              </a:lnSpc>
              <a:spcBef>
                <a:spcPts val="5"/>
              </a:spcBef>
            </a:pP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Semicuantitativo</a:t>
            </a:r>
            <a:r>
              <a:rPr sz="1700" spc="6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de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1700" spc="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Fluor</a:t>
            </a:r>
            <a:r>
              <a:rPr sz="1700" spc="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l</a:t>
            </a:r>
            <a:r>
              <a:rPr sz="1700" spc="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Urani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1700" spc="7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(co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n</a:t>
            </a:r>
            <a:r>
              <a:rPr sz="1700" spc="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Quant</a:t>
            </a:r>
            <a:r>
              <a:rPr sz="1700" spc="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Express</a:t>
            </a:r>
            <a:r>
              <a:rPr sz="1700" spc="6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</a:t>
            </a:r>
            <a:r>
              <a:rPr sz="1700" spc="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Bruker)</a:t>
            </a:r>
            <a:r>
              <a:rPr sz="1700" spc="6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par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a</a:t>
            </a:r>
            <a:r>
              <a:rPr sz="1700" spc="7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aleacione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</a:t>
            </a:r>
            <a:r>
              <a:rPr sz="1700" spc="8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y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muestra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s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d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e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tip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o</a:t>
            </a:r>
            <a:r>
              <a:rPr sz="1700" spc="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variado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323232"/>
                </a:solidFill>
                <a:latin typeface="Trebuchet MS"/>
                <a:cs typeface="Trebuchet MS"/>
              </a:rPr>
              <a:t>( 3 g </a:t>
            </a:r>
            <a:r>
              <a:rPr sz="1700" spc="-5" dirty="0">
                <a:solidFill>
                  <a:srgbClr val="323232"/>
                </a:solidFill>
                <a:latin typeface="Trebuchet MS"/>
                <a:cs typeface="Trebuchet MS"/>
              </a:rPr>
              <a:t>).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606742"/>
            <a:ext cx="4864100" cy="23269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0453" y="1145311"/>
            <a:ext cx="5657850" cy="3232785"/>
          </a:xfrm>
          <a:custGeom>
            <a:avLst/>
            <a:gdLst/>
            <a:ahLst/>
            <a:cxnLst/>
            <a:rect l="l" t="t" r="r" b="b"/>
            <a:pathLst>
              <a:path w="5657850" h="3232785">
                <a:moveTo>
                  <a:pt x="0" y="3232607"/>
                </a:moveTo>
                <a:lnTo>
                  <a:pt x="5657837" y="3232607"/>
                </a:lnTo>
                <a:lnTo>
                  <a:pt x="5657837" y="0"/>
                </a:lnTo>
                <a:lnTo>
                  <a:pt x="0" y="0"/>
                </a:lnTo>
                <a:lnTo>
                  <a:pt x="0" y="3232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4434" y="1151293"/>
            <a:ext cx="5649856" cy="3216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602" y="4441103"/>
            <a:ext cx="8978265" cy="70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75" spc="-7" baseline="-35042" dirty="0">
                <a:solidFill>
                  <a:srgbClr val="FF0000"/>
                </a:solidFill>
                <a:latin typeface="Gill Sans Light"/>
                <a:cs typeface="Gill Sans Light"/>
              </a:rPr>
              <a:t>Gene</a:t>
            </a:r>
            <a:r>
              <a:rPr sz="4875" baseline="-35042" dirty="0">
                <a:solidFill>
                  <a:srgbClr val="FF0000"/>
                </a:solidFill>
                <a:latin typeface="Gill Sans Light"/>
                <a:cs typeface="Gill Sans Light"/>
              </a:rPr>
              <a:t>r</a:t>
            </a:r>
            <a:r>
              <a:rPr sz="4875" spc="277" baseline="-35042" dirty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  <a:r>
              <a:rPr sz="3250" b="1" spc="-5" dirty="0">
                <a:solidFill>
                  <a:srgbClr val="535353"/>
                </a:solidFill>
                <a:latin typeface="Gill Sans SemiBold"/>
                <a:cs typeface="Gill Sans SemiBold"/>
              </a:rPr>
              <a:t>Fuent</a:t>
            </a:r>
            <a:r>
              <a:rPr sz="3250" b="1" dirty="0">
                <a:solidFill>
                  <a:srgbClr val="535353"/>
                </a:solidFill>
                <a:latin typeface="Gill Sans SemiBold"/>
                <a:cs typeface="Gill Sans SemiBold"/>
              </a:rPr>
              <a:t>e </a:t>
            </a:r>
            <a:r>
              <a:rPr sz="3250" b="1" spc="-5" dirty="0">
                <a:solidFill>
                  <a:srgbClr val="535353"/>
                </a:solidFill>
                <a:latin typeface="Gill Sans SemiBold"/>
                <a:cs typeface="Gill Sans SemiBold"/>
              </a:rPr>
              <a:t>láse</a:t>
            </a:r>
            <a:r>
              <a:rPr sz="3250" b="1" dirty="0">
                <a:solidFill>
                  <a:srgbClr val="535353"/>
                </a:solidFill>
                <a:latin typeface="Gill Sans SemiBold"/>
                <a:cs typeface="Gill Sans SemiBold"/>
              </a:rPr>
              <a:t>r de </a:t>
            </a:r>
            <a:r>
              <a:rPr sz="3250" b="1" spc="-5" dirty="0">
                <a:solidFill>
                  <a:srgbClr val="535353"/>
                </a:solidFill>
                <a:latin typeface="Gill Sans SemiBold"/>
                <a:cs typeface="Gill Sans SemiBold"/>
              </a:rPr>
              <a:t>ultraviolet</a:t>
            </a:r>
            <a:r>
              <a:rPr sz="3250" b="1" dirty="0">
                <a:solidFill>
                  <a:srgbClr val="535353"/>
                </a:solidFill>
                <a:latin typeface="Gill Sans SemiBold"/>
                <a:cs typeface="Gill Sans SemiBold"/>
              </a:rPr>
              <a:t>a </a:t>
            </a:r>
            <a:r>
              <a:rPr sz="3250" b="1" spc="-5" dirty="0">
                <a:solidFill>
                  <a:srgbClr val="535353"/>
                </a:solidFill>
                <a:latin typeface="Gill Sans SemiBold"/>
                <a:cs typeface="Gill Sans SemiBold"/>
              </a:rPr>
              <a:t>ext</a:t>
            </a:r>
            <a:r>
              <a:rPr sz="3250" b="1" spc="-65" dirty="0">
                <a:solidFill>
                  <a:srgbClr val="535353"/>
                </a:solidFill>
                <a:latin typeface="Gill Sans SemiBold"/>
                <a:cs typeface="Gill Sans SemiBold"/>
              </a:rPr>
              <a:t>r</a:t>
            </a:r>
            <a:r>
              <a:rPr sz="3250" b="1" spc="-5" dirty="0">
                <a:solidFill>
                  <a:srgbClr val="535353"/>
                </a:solidFill>
                <a:latin typeface="Gill Sans SemiBold"/>
                <a:cs typeface="Gill Sans SemiBold"/>
              </a:rPr>
              <a:t>em</a:t>
            </a:r>
            <a:r>
              <a:rPr sz="3250" b="1" dirty="0">
                <a:solidFill>
                  <a:srgbClr val="535353"/>
                </a:solidFill>
                <a:latin typeface="Gill Sans SemiBold"/>
                <a:cs typeface="Gill Sans SemiBold"/>
              </a:rPr>
              <a:t>o </a:t>
            </a:r>
            <a:r>
              <a:rPr sz="3250" b="1" spc="-5" dirty="0">
                <a:solidFill>
                  <a:srgbClr val="535353"/>
                </a:solidFill>
                <a:latin typeface="Gill Sans SemiBold"/>
                <a:cs typeface="Gill Sans SemiBold"/>
              </a:rPr>
              <a:t>XUV)</a:t>
            </a:r>
            <a:endParaRPr sz="3250">
              <a:latin typeface="Gill Sans SemiBold"/>
              <a:cs typeface="Gill Sans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2884" y="4703570"/>
            <a:ext cx="8633460" cy="162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ación</a:t>
            </a:r>
            <a:r>
              <a:rPr sz="3250" spc="-5" dirty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de </a:t>
            </a:r>
            <a:r>
              <a:rPr sz="3250" spc="-35" dirty="0">
                <a:solidFill>
                  <a:srgbClr val="FF0000"/>
                </a:solidFill>
                <a:latin typeface="Gill Sans Light"/>
                <a:cs typeface="Gill Sans Light"/>
              </a:rPr>
              <a:t>f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otones en la región espect</a:t>
            </a:r>
            <a:r>
              <a:rPr sz="3250" spc="80" dirty="0">
                <a:solidFill>
                  <a:srgbClr val="FF0000"/>
                </a:solidFill>
                <a:latin typeface="Gill Sans Light"/>
                <a:cs typeface="Gill Sans Light"/>
              </a:rPr>
              <a:t>r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al próxima</a:t>
            </a:r>
            <a:r>
              <a:rPr sz="3250" spc="-10" dirty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a los</a:t>
            </a:r>
            <a:endParaRPr sz="3250">
              <a:latin typeface="Gill Sans Light"/>
              <a:cs typeface="Gill Sans Light"/>
            </a:endParaRPr>
          </a:p>
          <a:p>
            <a:pPr marR="1037590" algn="ctr">
              <a:lnSpc>
                <a:spcPts val="3810"/>
              </a:lnSpc>
            </a:pPr>
            <a:r>
              <a:rPr sz="3250" spc="80" dirty="0">
                <a:solidFill>
                  <a:srgbClr val="FF0000"/>
                </a:solidFill>
                <a:latin typeface="Gill Sans Light"/>
                <a:cs typeface="Gill Sans Light"/>
              </a:rPr>
              <a:t>r</a:t>
            </a:r>
            <a:r>
              <a:rPr sz="3250" spc="-50" dirty="0">
                <a:solidFill>
                  <a:srgbClr val="FF0000"/>
                </a:solidFill>
                <a:latin typeface="Gill Sans Light"/>
                <a:cs typeface="Gill Sans Light"/>
              </a:rPr>
              <a:t>a</a:t>
            </a:r>
            <a:r>
              <a:rPr sz="3250" spc="-70" dirty="0">
                <a:solidFill>
                  <a:srgbClr val="FF0000"/>
                </a:solidFill>
                <a:latin typeface="Gill Sans Light"/>
                <a:cs typeface="Gill Sans Light"/>
              </a:rPr>
              <a:t>y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os X</a:t>
            </a:r>
            <a:endParaRPr sz="3250">
              <a:latin typeface="Gill Sans Light"/>
              <a:cs typeface="Gill Sans Light"/>
            </a:endParaRPr>
          </a:p>
          <a:p>
            <a:pPr marR="922655" algn="ctr">
              <a:lnSpc>
                <a:spcPct val="100000"/>
              </a:lnSpc>
              <a:spcBef>
                <a:spcPts val="1695"/>
              </a:spcBef>
            </a:pPr>
            <a:r>
              <a:rPr sz="3250" spc="-5" dirty="0">
                <a:solidFill>
                  <a:srgbClr val="FF0000"/>
                </a:solidFill>
                <a:latin typeface="Gill Sans Light"/>
                <a:cs typeface="Gill Sans Light"/>
              </a:rPr>
              <a:t>Gene</a:t>
            </a:r>
            <a:r>
              <a:rPr sz="3250" spc="80" dirty="0">
                <a:solidFill>
                  <a:srgbClr val="FF0000"/>
                </a:solidFill>
                <a:latin typeface="Gill Sans Light"/>
                <a:cs typeface="Gill Sans Light"/>
              </a:rPr>
              <a:t>r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ación</a:t>
            </a:r>
            <a:r>
              <a:rPr sz="3250" spc="-5" dirty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de imágenes a </a:t>
            </a:r>
            <a:r>
              <a:rPr sz="3250" spc="-5" dirty="0">
                <a:solidFill>
                  <a:srgbClr val="FF0000"/>
                </a:solidFill>
                <a:latin typeface="Gill Sans Light"/>
                <a:cs typeface="Gill Sans Light"/>
              </a:rPr>
              <a:t>nanoescal</a:t>
            </a:r>
            <a:r>
              <a:rPr sz="3250" spc="5" dirty="0">
                <a:solidFill>
                  <a:srgbClr val="FF0000"/>
                </a:solidFill>
                <a:latin typeface="Gill Sans Light"/>
                <a:cs typeface="Gill Sans Light"/>
              </a:rPr>
              <a:t>a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 </a:t>
            </a:r>
            <a:endParaRPr sz="3250">
              <a:latin typeface="Gill Sans Light"/>
              <a:cs typeface="Gill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7609" y="6359036"/>
            <a:ext cx="413829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Ionización de </a:t>
            </a:r>
            <a:r>
              <a:rPr sz="3250" spc="-35" dirty="0">
                <a:solidFill>
                  <a:srgbClr val="FF0000"/>
                </a:solidFill>
                <a:latin typeface="Gill Sans Light"/>
                <a:cs typeface="Gill Sans Light"/>
              </a:rPr>
              <a:t>f</a:t>
            </a:r>
            <a:r>
              <a:rPr sz="3250" dirty="0">
                <a:solidFill>
                  <a:srgbClr val="FF0000"/>
                </a:solidFill>
                <a:latin typeface="Gill Sans Light"/>
                <a:cs typeface="Gill Sans Light"/>
              </a:rPr>
              <a:t>otón </a:t>
            </a:r>
            <a:r>
              <a:rPr sz="3250" spc="-5" dirty="0">
                <a:solidFill>
                  <a:srgbClr val="FF0000"/>
                </a:solidFill>
                <a:latin typeface="Gill Sans Light"/>
                <a:cs typeface="Gill Sans Light"/>
              </a:rPr>
              <a:t>único</a:t>
            </a:r>
            <a:endParaRPr sz="3250">
              <a:latin typeface="Gill Sans Light"/>
              <a:cs typeface="Gill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2219" y="6653400"/>
            <a:ext cx="18351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solidFill>
                  <a:srgbClr val="535353"/>
                </a:solidFill>
                <a:latin typeface="Gill Sans Light"/>
                <a:cs typeface="Gill Sans Light"/>
              </a:rPr>
              <a:t>27</a:t>
            </a:r>
            <a:endParaRPr sz="120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265">
              <a:lnSpc>
                <a:spcPct val="100000"/>
              </a:lnSpc>
            </a:pP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Ana</a:t>
            </a:r>
            <a:r>
              <a:rPr sz="6500" spc="-5" dirty="0">
                <a:solidFill>
                  <a:srgbClr val="000000"/>
                </a:solidFill>
                <a:latin typeface="Gill Sans"/>
                <a:cs typeface="Gill Sans"/>
              </a:rPr>
              <a:t>li</a:t>
            </a: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zado</a:t>
            </a:r>
            <a:r>
              <a:rPr sz="6500" spc="-135" dirty="0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es XRF</a:t>
            </a:r>
            <a:endParaRPr sz="6500">
              <a:latin typeface="Gill Sans"/>
              <a:cs typeface="Gill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5952" y="1898964"/>
            <a:ext cx="5568670" cy="4919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7936" y="1584110"/>
            <a:ext cx="3466306" cy="5542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endParaRPr spc="-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6000" y="3279132"/>
            <a:ext cx="2438400" cy="3248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6890" y="520708"/>
            <a:ext cx="7181215" cy="129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marR="5080" indent="-90170">
              <a:lnSpc>
                <a:spcPts val="5350"/>
              </a:lnSpc>
            </a:pPr>
            <a:r>
              <a:rPr sz="4650" dirty="0">
                <a:latin typeface="Gill Sans"/>
                <a:cs typeface="Gill Sans"/>
              </a:rPr>
              <a:t>Ens</a:t>
            </a:r>
            <a:r>
              <a:rPr sz="4650" spc="-210" dirty="0">
                <a:latin typeface="Gill Sans"/>
                <a:cs typeface="Gill Sans"/>
              </a:rPr>
              <a:t>a</a:t>
            </a:r>
            <a:r>
              <a:rPr sz="4650" spc="-95" dirty="0">
                <a:latin typeface="Gill Sans"/>
                <a:cs typeface="Gill Sans"/>
              </a:rPr>
              <a:t>y</a:t>
            </a:r>
            <a:r>
              <a:rPr sz="4650" spc="-25" dirty="0">
                <a:latin typeface="Gill Sans"/>
                <a:cs typeface="Gill Sans"/>
              </a:rPr>
              <a:t>os</a:t>
            </a:r>
            <a:r>
              <a:rPr sz="4650" dirty="0">
                <a:latin typeface="Gill Sans"/>
                <a:cs typeface="Gill Sans"/>
              </a:rPr>
              <a:t> no destructi</a:t>
            </a:r>
            <a:r>
              <a:rPr sz="4650" spc="-105" dirty="0">
                <a:latin typeface="Gill Sans"/>
                <a:cs typeface="Gill Sans"/>
              </a:rPr>
              <a:t>v</a:t>
            </a:r>
            <a:r>
              <a:rPr sz="4650" spc="-25" dirty="0">
                <a:latin typeface="Gill Sans"/>
                <a:cs typeface="Gill Sans"/>
              </a:rPr>
              <a:t>os</a:t>
            </a:r>
            <a:r>
              <a:rPr sz="4650" dirty="0">
                <a:latin typeface="Gill Sans"/>
                <a:cs typeface="Gill Sans"/>
              </a:rPr>
              <a:t>,</a:t>
            </a:r>
            <a:r>
              <a:rPr sz="4650" spc="-470" dirty="0">
                <a:latin typeface="Gill Sans"/>
                <a:cs typeface="Gill Sans"/>
              </a:rPr>
              <a:t> </a:t>
            </a:r>
            <a:r>
              <a:rPr sz="4650" dirty="0">
                <a:latin typeface="Gill Sans"/>
                <a:cs typeface="Gill Sans"/>
              </a:rPr>
              <a:t>END Nondestructi</a:t>
            </a:r>
            <a:r>
              <a:rPr sz="4650" spc="-110" dirty="0">
                <a:latin typeface="Gill Sans"/>
                <a:cs typeface="Gill Sans"/>
              </a:rPr>
              <a:t>v</a:t>
            </a:r>
            <a:r>
              <a:rPr sz="4650" dirty="0">
                <a:latin typeface="Gill Sans"/>
                <a:cs typeface="Gill Sans"/>
              </a:rPr>
              <a:t>e</a:t>
            </a:r>
            <a:r>
              <a:rPr sz="4650" spc="-585" dirty="0">
                <a:latin typeface="Gill Sans"/>
                <a:cs typeface="Gill Sans"/>
              </a:rPr>
              <a:t> </a:t>
            </a:r>
            <a:r>
              <a:rPr sz="4650" spc="-700" dirty="0">
                <a:latin typeface="Gill Sans"/>
                <a:cs typeface="Gill Sans"/>
              </a:rPr>
              <a:t>T</a:t>
            </a:r>
            <a:r>
              <a:rPr sz="4650" dirty="0">
                <a:latin typeface="Gill Sans"/>
                <a:cs typeface="Gill Sans"/>
              </a:rPr>
              <a:t>esting,</a:t>
            </a:r>
            <a:r>
              <a:rPr sz="4650" spc="-465" dirty="0">
                <a:latin typeface="Gill Sans"/>
                <a:cs typeface="Gill Sans"/>
              </a:rPr>
              <a:t> </a:t>
            </a:r>
            <a:r>
              <a:rPr sz="4650" dirty="0">
                <a:latin typeface="Gill Sans"/>
                <a:cs typeface="Gill Sans"/>
              </a:rPr>
              <a:t>NDT</a:t>
            </a:r>
            <a:endParaRPr sz="4650">
              <a:latin typeface="Gill Sans"/>
              <a:cs typeface="Gill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4003" y="2114484"/>
            <a:ext cx="6049345" cy="4646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8938" y="2159000"/>
            <a:ext cx="5974016" cy="455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3088" y="2478583"/>
            <a:ext cx="5815965" cy="380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Cualquie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r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tipo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de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prueba practicada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a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un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material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que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no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alter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e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de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forma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permanente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sus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propiedades físicas, químicas, mecánicas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o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dimensionales.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-90" dirty="0">
                <a:solidFill>
                  <a:srgbClr val="FFFFFF"/>
                </a:solidFill>
                <a:latin typeface="Helvetica"/>
                <a:cs typeface="Helvetica"/>
              </a:rPr>
              <a:t>!</a:t>
            </a:r>
            <a:endParaRPr sz="17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950" dirty="0">
                <a:latin typeface="Helvetica"/>
                <a:cs typeface="Helvetica"/>
              </a:rPr>
              <a:t>!</a:t>
            </a:r>
            <a:endParaRPr sz="1950">
              <a:latin typeface="Helvetica"/>
              <a:cs typeface="Helvetica"/>
            </a:endParaRPr>
          </a:p>
          <a:p>
            <a:pPr marL="12700" marR="747395">
              <a:lnSpc>
                <a:spcPct val="103299"/>
              </a:lnSpc>
              <a:spcBef>
                <a:spcPts val="455"/>
              </a:spcBef>
            </a:pP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Los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ensayos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no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destructivos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implican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un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daño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imperceptible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o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nulo. </a:t>
            </a:r>
            <a:r>
              <a:rPr sz="1750" b="1" spc="-90" dirty="0">
                <a:solidFill>
                  <a:srgbClr val="FFFFFF"/>
                </a:solidFill>
                <a:latin typeface="Helvetica"/>
                <a:cs typeface="Helvetica"/>
              </a:rPr>
              <a:t>!</a:t>
            </a:r>
            <a:endParaRPr sz="17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950" dirty="0">
                <a:latin typeface="Helvetica"/>
                <a:cs typeface="Helvetica"/>
              </a:rPr>
              <a:t>!</a:t>
            </a:r>
            <a:endParaRPr sz="1950">
              <a:latin typeface="Helvetica"/>
              <a:cs typeface="Helvetica"/>
            </a:endParaRPr>
          </a:p>
          <a:p>
            <a:pPr marL="12700" marR="29845">
              <a:lnSpc>
                <a:spcPct val="103299"/>
              </a:lnSpc>
              <a:spcBef>
                <a:spcPts val="455"/>
              </a:spcBef>
            </a:pP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Los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diferentes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métodos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de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ensayos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no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destructivos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s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e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basan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e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n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la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aplicació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n de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fenómenos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físicos tales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com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o ondas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electromagnéticas,</a:t>
            </a:r>
            <a:r>
              <a:rPr sz="1750" b="1" spc="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acústicas,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elásticas, emisió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n de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partículas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 subatómicas,</a:t>
            </a:r>
            <a:r>
              <a:rPr sz="1750" b="1" spc="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capilaridad, absorció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n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y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cualquie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r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tipo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de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prueba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que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no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implique un 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daño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considerabl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e</a:t>
            </a:r>
            <a:r>
              <a:rPr sz="1750" b="1" spc="1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a la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muestr</a:t>
            </a:r>
            <a:r>
              <a:rPr sz="1750" b="1" spc="5" dirty="0">
                <a:solidFill>
                  <a:srgbClr val="FFFFFF"/>
                </a:solidFill>
                <a:latin typeface="Helvetica"/>
                <a:cs typeface="Helvetica"/>
              </a:rPr>
              <a:t>a</a:t>
            </a:r>
            <a:r>
              <a:rPr sz="1750" b="1" spc="1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750" b="1" dirty="0">
                <a:solidFill>
                  <a:srgbClr val="FFFFFF"/>
                </a:solidFill>
                <a:latin typeface="Helvetica"/>
                <a:cs typeface="Helvetica"/>
              </a:rPr>
              <a:t>examinada.</a:t>
            </a:r>
            <a:endParaRPr sz="1750">
              <a:latin typeface="Helvetica"/>
              <a:cs typeface="Helvetic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2235200"/>
            <a:ext cx="3187700" cy="4238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1075">
              <a:lnSpc>
                <a:spcPct val="100000"/>
              </a:lnSpc>
            </a:pP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Definición</a:t>
            </a:r>
            <a:endParaRPr sz="6500">
              <a:latin typeface="Gill Sans"/>
              <a:cs typeface="Gill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709515" y="2239160"/>
            <a:ext cx="4850765" cy="269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Percepción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remota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l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a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técnica</a:t>
            </a: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40600"/>
              </a:lnSpc>
            </a:pP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par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obtene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informació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spc="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u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objeto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 o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u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proceso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,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po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análisis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dat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o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obtenido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mediante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u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instrumento qu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o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está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contacto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físico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675"/>
              </a:lnSpc>
              <a:spcBef>
                <a:spcPts val="1095"/>
              </a:spcBef>
            </a:pP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con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los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objetos.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custGeom>
            <a:avLst/>
            <a:gdLst/>
            <a:ahLst/>
            <a:cxnLst/>
            <a:rect l="l" t="t" r="r" b="b"/>
            <a:pathLst>
              <a:path w="10083800" h="7556500">
                <a:moveTo>
                  <a:pt x="0" y="7556500"/>
                </a:moveTo>
                <a:lnTo>
                  <a:pt x="10083800" y="7556500"/>
                </a:lnTo>
                <a:lnTo>
                  <a:pt x="1008380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150" y="6339"/>
            <a:ext cx="10077450" cy="7544434"/>
          </a:xfrm>
          <a:custGeom>
            <a:avLst/>
            <a:gdLst/>
            <a:ahLst/>
            <a:cxnLst/>
            <a:rect l="l" t="t" r="r" b="b"/>
            <a:pathLst>
              <a:path w="10077450" h="7544434">
                <a:moveTo>
                  <a:pt x="0" y="0"/>
                </a:moveTo>
                <a:lnTo>
                  <a:pt x="10077449" y="0"/>
                </a:lnTo>
              </a:path>
              <a:path w="10077450" h="7544434">
                <a:moveTo>
                  <a:pt x="10077449" y="7543817"/>
                </a:moveTo>
                <a:lnTo>
                  <a:pt x="0" y="7543817"/>
                </a:lnTo>
                <a:lnTo>
                  <a:pt x="0" y="0"/>
                </a:lnTo>
              </a:path>
            </a:pathLst>
          </a:custGeom>
          <a:ln w="12693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" y="6339"/>
            <a:ext cx="10077450" cy="7544434"/>
          </a:xfrm>
          <a:custGeom>
            <a:avLst/>
            <a:gdLst/>
            <a:ahLst/>
            <a:cxnLst/>
            <a:rect l="l" t="t" r="r" b="b"/>
            <a:pathLst>
              <a:path w="10077450" h="7544434">
                <a:moveTo>
                  <a:pt x="0" y="0"/>
                </a:moveTo>
                <a:lnTo>
                  <a:pt x="10077449" y="7542223"/>
                </a:lnTo>
              </a:path>
            </a:pathLst>
          </a:custGeom>
          <a:ln w="1269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150" y="6339"/>
            <a:ext cx="10077450" cy="7544434"/>
          </a:xfrm>
          <a:custGeom>
            <a:avLst/>
            <a:gdLst/>
            <a:ahLst/>
            <a:cxnLst/>
            <a:rect l="l" t="t" r="r" b="b"/>
            <a:pathLst>
              <a:path w="10077450" h="7544434">
                <a:moveTo>
                  <a:pt x="10077449" y="1593"/>
                </a:moveTo>
                <a:lnTo>
                  <a:pt x="0" y="7543817"/>
                </a:lnTo>
              </a:path>
            </a:pathLst>
          </a:custGeom>
          <a:ln w="1269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4086" y="3581730"/>
            <a:ext cx="393700" cy="393065"/>
          </a:xfrm>
          <a:custGeom>
            <a:avLst/>
            <a:gdLst/>
            <a:ahLst/>
            <a:cxnLst/>
            <a:rect l="l" t="t" r="r" b="b"/>
            <a:pathLst>
              <a:path w="393700" h="393064">
                <a:moveTo>
                  <a:pt x="0" y="0"/>
                </a:moveTo>
                <a:lnTo>
                  <a:pt x="393700" y="0"/>
                </a:lnTo>
                <a:lnTo>
                  <a:pt x="393700" y="39370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  <a:ln w="12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2542" y="3647276"/>
            <a:ext cx="136525" cy="194945"/>
          </a:xfrm>
          <a:custGeom>
            <a:avLst/>
            <a:gdLst/>
            <a:ahLst/>
            <a:cxnLst/>
            <a:rect l="l" t="t" r="r" b="b"/>
            <a:pathLst>
              <a:path w="136525" h="194945">
                <a:moveTo>
                  <a:pt x="125833" y="25571"/>
                </a:moveTo>
                <a:lnTo>
                  <a:pt x="57348" y="25571"/>
                </a:lnTo>
                <a:lnTo>
                  <a:pt x="69765" y="26834"/>
                </a:lnTo>
                <a:lnTo>
                  <a:pt x="81394" y="30908"/>
                </a:lnTo>
                <a:lnTo>
                  <a:pt x="93161" y="38629"/>
                </a:lnTo>
                <a:lnTo>
                  <a:pt x="98724" y="48910"/>
                </a:lnTo>
                <a:lnTo>
                  <a:pt x="100283" y="64112"/>
                </a:lnTo>
                <a:lnTo>
                  <a:pt x="97501" y="74002"/>
                </a:lnTo>
                <a:lnTo>
                  <a:pt x="92101" y="84973"/>
                </a:lnTo>
                <a:lnTo>
                  <a:pt x="84082" y="97026"/>
                </a:lnTo>
                <a:lnTo>
                  <a:pt x="73444" y="110161"/>
                </a:lnTo>
                <a:lnTo>
                  <a:pt x="59733" y="126081"/>
                </a:lnTo>
                <a:lnTo>
                  <a:pt x="51543" y="137305"/>
                </a:lnTo>
                <a:lnTo>
                  <a:pt x="45172" y="148813"/>
                </a:lnTo>
                <a:lnTo>
                  <a:pt x="40622" y="160604"/>
                </a:lnTo>
                <a:lnTo>
                  <a:pt x="37892" y="172680"/>
                </a:lnTo>
                <a:lnTo>
                  <a:pt x="36982" y="185040"/>
                </a:lnTo>
                <a:lnTo>
                  <a:pt x="36982" y="194400"/>
                </a:lnTo>
                <a:lnTo>
                  <a:pt x="71183" y="194400"/>
                </a:lnTo>
                <a:lnTo>
                  <a:pt x="71548" y="166925"/>
                </a:lnTo>
                <a:lnTo>
                  <a:pt x="73887" y="154995"/>
                </a:lnTo>
                <a:lnTo>
                  <a:pt x="79203" y="142395"/>
                </a:lnTo>
                <a:lnTo>
                  <a:pt x="86678" y="132895"/>
                </a:lnTo>
                <a:lnTo>
                  <a:pt x="97408" y="121947"/>
                </a:lnTo>
                <a:lnTo>
                  <a:pt x="117506" y="102544"/>
                </a:lnTo>
                <a:lnTo>
                  <a:pt x="125795" y="92817"/>
                </a:lnTo>
                <a:lnTo>
                  <a:pt x="131614" y="83937"/>
                </a:lnTo>
                <a:lnTo>
                  <a:pt x="134639" y="75753"/>
                </a:lnTo>
                <a:lnTo>
                  <a:pt x="136148" y="63900"/>
                </a:lnTo>
                <a:lnTo>
                  <a:pt x="135878" y="45869"/>
                </a:lnTo>
                <a:lnTo>
                  <a:pt x="131710" y="34158"/>
                </a:lnTo>
                <a:lnTo>
                  <a:pt x="125833" y="25571"/>
                </a:lnTo>
                <a:close/>
              </a:path>
              <a:path w="136525" h="194945">
                <a:moveTo>
                  <a:pt x="50724" y="0"/>
                </a:moveTo>
                <a:lnTo>
                  <a:pt x="38588" y="1093"/>
                </a:lnTo>
                <a:lnTo>
                  <a:pt x="26088" y="3032"/>
                </a:lnTo>
                <a:lnTo>
                  <a:pt x="13225" y="5818"/>
                </a:lnTo>
                <a:lnTo>
                  <a:pt x="0" y="9450"/>
                </a:lnTo>
                <a:lnTo>
                  <a:pt x="8040" y="35152"/>
                </a:lnTo>
                <a:lnTo>
                  <a:pt x="20639" y="30960"/>
                </a:lnTo>
                <a:lnTo>
                  <a:pt x="33020" y="27965"/>
                </a:lnTo>
                <a:lnTo>
                  <a:pt x="45238" y="26168"/>
                </a:lnTo>
                <a:lnTo>
                  <a:pt x="57348" y="25571"/>
                </a:lnTo>
                <a:lnTo>
                  <a:pt x="125833" y="25571"/>
                </a:lnTo>
                <a:lnTo>
                  <a:pt x="124422" y="23510"/>
                </a:lnTo>
                <a:lnTo>
                  <a:pt x="82375" y="2043"/>
                </a:lnTo>
                <a:lnTo>
                  <a:pt x="67870" y="438"/>
                </a:lnTo>
                <a:lnTo>
                  <a:pt x="50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393" y="652538"/>
            <a:ext cx="9544050" cy="6251575"/>
          </a:xfrm>
          <a:custGeom>
            <a:avLst/>
            <a:gdLst/>
            <a:ahLst/>
            <a:cxnLst/>
            <a:rect l="l" t="t" r="r" b="b"/>
            <a:pathLst>
              <a:path w="9544050" h="6251575">
                <a:moveTo>
                  <a:pt x="0" y="6251422"/>
                </a:moveTo>
                <a:lnTo>
                  <a:pt x="9543592" y="6251422"/>
                </a:lnTo>
                <a:lnTo>
                  <a:pt x="9543592" y="0"/>
                </a:lnTo>
                <a:lnTo>
                  <a:pt x="0" y="0"/>
                </a:lnTo>
                <a:lnTo>
                  <a:pt x="0" y="6251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807" y="666944"/>
            <a:ext cx="9514840" cy="6223000"/>
          </a:xfrm>
          <a:custGeom>
            <a:avLst/>
            <a:gdLst/>
            <a:ahLst/>
            <a:cxnLst/>
            <a:rect l="l" t="t" r="r" b="b"/>
            <a:pathLst>
              <a:path w="9514840" h="6223000">
                <a:moveTo>
                  <a:pt x="8476767" y="0"/>
                </a:moveTo>
                <a:lnTo>
                  <a:pt x="1037996" y="0"/>
                </a:lnTo>
                <a:lnTo>
                  <a:pt x="952865" y="3438"/>
                </a:lnTo>
                <a:lnTo>
                  <a:pt x="869629" y="13574"/>
                </a:lnTo>
                <a:lnTo>
                  <a:pt x="788555" y="30141"/>
                </a:lnTo>
                <a:lnTo>
                  <a:pt x="709910" y="52873"/>
                </a:lnTo>
                <a:lnTo>
                  <a:pt x="633963" y="81502"/>
                </a:lnTo>
                <a:lnTo>
                  <a:pt x="560979" y="115762"/>
                </a:lnTo>
                <a:lnTo>
                  <a:pt x="491226" y="155385"/>
                </a:lnTo>
                <a:lnTo>
                  <a:pt x="424971" y="200104"/>
                </a:lnTo>
                <a:lnTo>
                  <a:pt x="362481" y="249654"/>
                </a:lnTo>
                <a:lnTo>
                  <a:pt x="304023" y="303766"/>
                </a:lnTo>
                <a:lnTo>
                  <a:pt x="249865" y="362174"/>
                </a:lnTo>
                <a:lnTo>
                  <a:pt x="200274" y="424611"/>
                </a:lnTo>
                <a:lnTo>
                  <a:pt x="155516" y="490810"/>
                </a:lnTo>
                <a:lnTo>
                  <a:pt x="115860" y="560504"/>
                </a:lnTo>
                <a:lnTo>
                  <a:pt x="81571" y="633427"/>
                </a:lnTo>
                <a:lnTo>
                  <a:pt x="52918" y="709311"/>
                </a:lnTo>
                <a:lnTo>
                  <a:pt x="30167" y="787889"/>
                </a:lnTo>
                <a:lnTo>
                  <a:pt x="13585" y="868894"/>
                </a:lnTo>
                <a:lnTo>
                  <a:pt x="3440" y="952060"/>
                </a:lnTo>
                <a:lnTo>
                  <a:pt x="0" y="1037120"/>
                </a:lnTo>
                <a:lnTo>
                  <a:pt x="0" y="5185486"/>
                </a:lnTo>
                <a:lnTo>
                  <a:pt x="3440" y="5270547"/>
                </a:lnTo>
                <a:lnTo>
                  <a:pt x="13585" y="5353715"/>
                </a:lnTo>
                <a:lnTo>
                  <a:pt x="30167" y="5434722"/>
                </a:lnTo>
                <a:lnTo>
                  <a:pt x="52918" y="5513301"/>
                </a:lnTo>
                <a:lnTo>
                  <a:pt x="81571" y="5589186"/>
                </a:lnTo>
                <a:lnTo>
                  <a:pt x="115860" y="5662109"/>
                </a:lnTo>
                <a:lnTo>
                  <a:pt x="155516" y="5731804"/>
                </a:lnTo>
                <a:lnTo>
                  <a:pt x="200274" y="5798004"/>
                </a:lnTo>
                <a:lnTo>
                  <a:pt x="249865" y="5860442"/>
                </a:lnTo>
                <a:lnTo>
                  <a:pt x="304023" y="5918850"/>
                </a:lnTo>
                <a:lnTo>
                  <a:pt x="362481" y="5972963"/>
                </a:lnTo>
                <a:lnTo>
                  <a:pt x="424971" y="6022513"/>
                </a:lnTo>
                <a:lnTo>
                  <a:pt x="491226" y="6067233"/>
                </a:lnTo>
                <a:lnTo>
                  <a:pt x="560979" y="6106856"/>
                </a:lnTo>
                <a:lnTo>
                  <a:pt x="633963" y="6141116"/>
                </a:lnTo>
                <a:lnTo>
                  <a:pt x="709910" y="6169745"/>
                </a:lnTo>
                <a:lnTo>
                  <a:pt x="788555" y="6192477"/>
                </a:lnTo>
                <a:lnTo>
                  <a:pt x="869629" y="6209044"/>
                </a:lnTo>
                <a:lnTo>
                  <a:pt x="952865" y="6219180"/>
                </a:lnTo>
                <a:lnTo>
                  <a:pt x="1037996" y="6222619"/>
                </a:lnTo>
                <a:lnTo>
                  <a:pt x="8476767" y="6222619"/>
                </a:lnTo>
                <a:lnTo>
                  <a:pt x="8561898" y="6219180"/>
                </a:lnTo>
                <a:lnTo>
                  <a:pt x="8645134" y="6209044"/>
                </a:lnTo>
                <a:lnTo>
                  <a:pt x="8726208" y="6192477"/>
                </a:lnTo>
                <a:lnTo>
                  <a:pt x="8804852" y="6169745"/>
                </a:lnTo>
                <a:lnTo>
                  <a:pt x="8880800" y="6141116"/>
                </a:lnTo>
                <a:lnTo>
                  <a:pt x="8953784" y="6106856"/>
                </a:lnTo>
                <a:lnTo>
                  <a:pt x="9023537" y="6067233"/>
                </a:lnTo>
                <a:lnTo>
                  <a:pt x="9089792" y="6022513"/>
                </a:lnTo>
                <a:lnTo>
                  <a:pt x="9152282" y="5972963"/>
                </a:lnTo>
                <a:lnTo>
                  <a:pt x="9210740" y="5918850"/>
                </a:lnTo>
                <a:lnTo>
                  <a:pt x="9264898" y="5860442"/>
                </a:lnTo>
                <a:lnTo>
                  <a:pt x="9314489" y="5798004"/>
                </a:lnTo>
                <a:lnTo>
                  <a:pt x="9359247" y="5731804"/>
                </a:lnTo>
                <a:lnTo>
                  <a:pt x="9398903" y="5662109"/>
                </a:lnTo>
                <a:lnTo>
                  <a:pt x="9433192" y="5589186"/>
                </a:lnTo>
                <a:lnTo>
                  <a:pt x="9461845" y="5513301"/>
                </a:lnTo>
                <a:lnTo>
                  <a:pt x="9484596" y="5434722"/>
                </a:lnTo>
                <a:lnTo>
                  <a:pt x="9501178" y="5353715"/>
                </a:lnTo>
                <a:lnTo>
                  <a:pt x="9511322" y="5270547"/>
                </a:lnTo>
                <a:lnTo>
                  <a:pt x="9514763" y="5185486"/>
                </a:lnTo>
                <a:lnTo>
                  <a:pt x="9514763" y="1037120"/>
                </a:lnTo>
                <a:lnTo>
                  <a:pt x="9511322" y="952060"/>
                </a:lnTo>
                <a:lnTo>
                  <a:pt x="9501178" y="868894"/>
                </a:lnTo>
                <a:lnTo>
                  <a:pt x="9484596" y="787889"/>
                </a:lnTo>
                <a:lnTo>
                  <a:pt x="9461845" y="709311"/>
                </a:lnTo>
                <a:lnTo>
                  <a:pt x="9433192" y="633427"/>
                </a:lnTo>
                <a:lnTo>
                  <a:pt x="9398903" y="560504"/>
                </a:lnTo>
                <a:lnTo>
                  <a:pt x="9359247" y="490810"/>
                </a:lnTo>
                <a:lnTo>
                  <a:pt x="9314489" y="424611"/>
                </a:lnTo>
                <a:lnTo>
                  <a:pt x="9264898" y="362174"/>
                </a:lnTo>
                <a:lnTo>
                  <a:pt x="9210740" y="303766"/>
                </a:lnTo>
                <a:lnTo>
                  <a:pt x="9152282" y="249654"/>
                </a:lnTo>
                <a:lnTo>
                  <a:pt x="9089792" y="200104"/>
                </a:lnTo>
                <a:lnTo>
                  <a:pt x="9023537" y="155385"/>
                </a:lnTo>
                <a:lnTo>
                  <a:pt x="8953784" y="115762"/>
                </a:lnTo>
                <a:lnTo>
                  <a:pt x="8880800" y="81502"/>
                </a:lnTo>
                <a:lnTo>
                  <a:pt x="8804852" y="52873"/>
                </a:lnTo>
                <a:lnTo>
                  <a:pt x="8726208" y="30141"/>
                </a:lnTo>
                <a:lnTo>
                  <a:pt x="8645134" y="13574"/>
                </a:lnTo>
                <a:lnTo>
                  <a:pt x="8561898" y="3438"/>
                </a:lnTo>
                <a:lnTo>
                  <a:pt x="8476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806" y="666941"/>
            <a:ext cx="9516745" cy="6222365"/>
          </a:xfrm>
          <a:custGeom>
            <a:avLst/>
            <a:gdLst/>
            <a:ahLst/>
            <a:cxnLst/>
            <a:rect l="l" t="t" r="r" b="b"/>
            <a:pathLst>
              <a:path w="9516745" h="6222365">
                <a:moveTo>
                  <a:pt x="0" y="1037050"/>
                </a:moveTo>
                <a:lnTo>
                  <a:pt x="3441" y="951996"/>
                </a:lnTo>
                <a:lnTo>
                  <a:pt x="13588" y="868835"/>
                </a:lnTo>
                <a:lnTo>
                  <a:pt x="30173" y="787835"/>
                </a:lnTo>
                <a:lnTo>
                  <a:pt x="52928" y="709262"/>
                </a:lnTo>
                <a:lnTo>
                  <a:pt x="81587" y="633383"/>
                </a:lnTo>
                <a:lnTo>
                  <a:pt x="115883" y="560466"/>
                </a:lnTo>
                <a:lnTo>
                  <a:pt x="155548" y="490776"/>
                </a:lnTo>
                <a:lnTo>
                  <a:pt x="200314" y="424582"/>
                </a:lnTo>
                <a:lnTo>
                  <a:pt x="249916" y="362149"/>
                </a:lnTo>
                <a:lnTo>
                  <a:pt x="304085" y="303745"/>
                </a:lnTo>
                <a:lnTo>
                  <a:pt x="362554" y="249636"/>
                </a:lnTo>
                <a:lnTo>
                  <a:pt x="425057" y="200090"/>
                </a:lnTo>
                <a:lnTo>
                  <a:pt x="491326" y="155374"/>
                </a:lnTo>
                <a:lnTo>
                  <a:pt x="561093" y="115753"/>
                </a:lnTo>
                <a:lnTo>
                  <a:pt x="634092" y="81496"/>
                </a:lnTo>
                <a:lnTo>
                  <a:pt x="710056" y="52869"/>
                </a:lnTo>
                <a:lnTo>
                  <a:pt x="788717" y="30139"/>
                </a:lnTo>
                <a:lnTo>
                  <a:pt x="869808" y="13573"/>
                </a:lnTo>
                <a:lnTo>
                  <a:pt x="953062" y="3437"/>
                </a:lnTo>
                <a:lnTo>
                  <a:pt x="1038211" y="0"/>
                </a:lnTo>
                <a:lnTo>
                  <a:pt x="8478542" y="0"/>
                </a:lnTo>
                <a:lnTo>
                  <a:pt x="8563692" y="3437"/>
                </a:lnTo>
                <a:lnTo>
                  <a:pt x="8646946" y="13573"/>
                </a:lnTo>
                <a:lnTo>
                  <a:pt x="8728037" y="30139"/>
                </a:lnTo>
                <a:lnTo>
                  <a:pt x="8806698" y="52869"/>
                </a:lnTo>
                <a:lnTo>
                  <a:pt x="8882661" y="81496"/>
                </a:lnTo>
                <a:lnTo>
                  <a:pt x="8955661" y="115753"/>
                </a:lnTo>
                <a:lnTo>
                  <a:pt x="9025428" y="155374"/>
                </a:lnTo>
                <a:lnTo>
                  <a:pt x="9091697" y="200090"/>
                </a:lnTo>
                <a:lnTo>
                  <a:pt x="9154200" y="249636"/>
                </a:lnTo>
                <a:lnTo>
                  <a:pt x="9212669" y="303745"/>
                </a:lnTo>
                <a:lnTo>
                  <a:pt x="9266838" y="362149"/>
                </a:lnTo>
                <a:lnTo>
                  <a:pt x="9316440" y="424582"/>
                </a:lnTo>
                <a:lnTo>
                  <a:pt x="9361206" y="490776"/>
                </a:lnTo>
                <a:lnTo>
                  <a:pt x="9400871" y="560466"/>
                </a:lnTo>
                <a:lnTo>
                  <a:pt x="9435166" y="633383"/>
                </a:lnTo>
                <a:lnTo>
                  <a:pt x="9463826" y="709262"/>
                </a:lnTo>
                <a:lnTo>
                  <a:pt x="9486581" y="787835"/>
                </a:lnTo>
                <a:lnTo>
                  <a:pt x="9503166" y="868835"/>
                </a:lnTo>
                <a:lnTo>
                  <a:pt x="9513313" y="951996"/>
                </a:lnTo>
                <a:lnTo>
                  <a:pt x="9516754" y="1037050"/>
                </a:lnTo>
                <a:lnTo>
                  <a:pt x="9516754" y="5185130"/>
                </a:lnTo>
                <a:lnTo>
                  <a:pt x="9513313" y="5270185"/>
                </a:lnTo>
                <a:lnTo>
                  <a:pt x="9503166" y="5353345"/>
                </a:lnTo>
                <a:lnTo>
                  <a:pt x="9486581" y="5434345"/>
                </a:lnTo>
                <a:lnTo>
                  <a:pt x="9463826" y="5512918"/>
                </a:lnTo>
                <a:lnTo>
                  <a:pt x="9435166" y="5588797"/>
                </a:lnTo>
                <a:lnTo>
                  <a:pt x="9400871" y="5661715"/>
                </a:lnTo>
                <a:lnTo>
                  <a:pt x="9361206" y="5731404"/>
                </a:lnTo>
                <a:lnTo>
                  <a:pt x="9316440" y="5797599"/>
                </a:lnTo>
                <a:lnTo>
                  <a:pt x="9266838" y="5860032"/>
                </a:lnTo>
                <a:lnTo>
                  <a:pt x="9212669" y="5918436"/>
                </a:lnTo>
                <a:lnTo>
                  <a:pt x="9154200" y="5972544"/>
                </a:lnTo>
                <a:lnTo>
                  <a:pt x="9091697" y="6022090"/>
                </a:lnTo>
                <a:lnTo>
                  <a:pt x="9025428" y="6066807"/>
                </a:lnTo>
                <a:lnTo>
                  <a:pt x="8955661" y="6106427"/>
                </a:lnTo>
                <a:lnTo>
                  <a:pt x="8882661" y="6140684"/>
                </a:lnTo>
                <a:lnTo>
                  <a:pt x="8806698" y="6169311"/>
                </a:lnTo>
                <a:lnTo>
                  <a:pt x="8728037" y="6192041"/>
                </a:lnTo>
                <a:lnTo>
                  <a:pt x="8646946" y="6208607"/>
                </a:lnTo>
                <a:lnTo>
                  <a:pt x="8563692" y="6218743"/>
                </a:lnTo>
                <a:lnTo>
                  <a:pt x="8478542" y="6222181"/>
                </a:lnTo>
                <a:lnTo>
                  <a:pt x="1038211" y="6222181"/>
                </a:lnTo>
                <a:lnTo>
                  <a:pt x="953062" y="6218743"/>
                </a:lnTo>
                <a:lnTo>
                  <a:pt x="869808" y="6208607"/>
                </a:lnTo>
                <a:lnTo>
                  <a:pt x="788717" y="6192041"/>
                </a:lnTo>
                <a:lnTo>
                  <a:pt x="710056" y="6169311"/>
                </a:lnTo>
                <a:lnTo>
                  <a:pt x="634092" y="6140684"/>
                </a:lnTo>
                <a:lnTo>
                  <a:pt x="561093" y="6106427"/>
                </a:lnTo>
                <a:lnTo>
                  <a:pt x="491326" y="6066807"/>
                </a:lnTo>
                <a:lnTo>
                  <a:pt x="425057" y="6022090"/>
                </a:lnTo>
                <a:lnTo>
                  <a:pt x="362554" y="5972544"/>
                </a:lnTo>
                <a:lnTo>
                  <a:pt x="304085" y="5918436"/>
                </a:lnTo>
                <a:lnTo>
                  <a:pt x="249916" y="5860032"/>
                </a:lnTo>
                <a:lnTo>
                  <a:pt x="200314" y="5797599"/>
                </a:lnTo>
                <a:lnTo>
                  <a:pt x="155548" y="5731404"/>
                </a:lnTo>
                <a:lnTo>
                  <a:pt x="115883" y="5661715"/>
                </a:lnTo>
                <a:lnTo>
                  <a:pt x="81587" y="5588797"/>
                </a:lnTo>
                <a:lnTo>
                  <a:pt x="52928" y="5512918"/>
                </a:lnTo>
                <a:lnTo>
                  <a:pt x="30173" y="5434345"/>
                </a:lnTo>
                <a:lnTo>
                  <a:pt x="13588" y="5353345"/>
                </a:lnTo>
                <a:lnTo>
                  <a:pt x="3441" y="5270185"/>
                </a:lnTo>
                <a:lnTo>
                  <a:pt x="0" y="5185130"/>
                </a:lnTo>
                <a:lnTo>
                  <a:pt x="0" y="1037050"/>
                </a:lnTo>
                <a:close/>
              </a:path>
            </a:pathLst>
          </a:custGeom>
          <a:ln w="1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7295" y="2406475"/>
            <a:ext cx="0" cy="1245870"/>
          </a:xfrm>
          <a:custGeom>
            <a:avLst/>
            <a:gdLst/>
            <a:ahLst/>
            <a:cxnLst/>
            <a:rect l="l" t="t" r="r" b="b"/>
            <a:pathLst>
              <a:path h="1245870">
                <a:moveTo>
                  <a:pt x="0" y="0"/>
                </a:moveTo>
                <a:lnTo>
                  <a:pt x="0" y="1245739"/>
                </a:lnTo>
              </a:path>
            </a:pathLst>
          </a:custGeom>
          <a:ln w="32443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7295" y="3821468"/>
            <a:ext cx="0" cy="1820545"/>
          </a:xfrm>
          <a:custGeom>
            <a:avLst/>
            <a:gdLst/>
            <a:ahLst/>
            <a:cxnLst/>
            <a:rect l="l" t="t" r="r" b="b"/>
            <a:pathLst>
              <a:path h="1820545">
                <a:moveTo>
                  <a:pt x="0" y="0"/>
                </a:moveTo>
                <a:lnTo>
                  <a:pt x="0" y="1820326"/>
                </a:lnTo>
              </a:path>
            </a:pathLst>
          </a:custGeom>
          <a:ln w="32443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1090" y="1185494"/>
            <a:ext cx="2113915" cy="1901825"/>
          </a:xfrm>
          <a:custGeom>
            <a:avLst/>
            <a:gdLst/>
            <a:ahLst/>
            <a:cxnLst/>
            <a:rect l="l" t="t" r="r" b="b"/>
            <a:pathLst>
              <a:path w="2113915" h="1901825">
                <a:moveTo>
                  <a:pt x="0" y="1901355"/>
                </a:moveTo>
                <a:lnTo>
                  <a:pt x="2113788" y="1901355"/>
                </a:lnTo>
                <a:lnTo>
                  <a:pt x="2113788" y="0"/>
                </a:lnTo>
                <a:lnTo>
                  <a:pt x="0" y="0"/>
                </a:lnTo>
                <a:lnTo>
                  <a:pt x="0" y="1901355"/>
                </a:lnTo>
                <a:close/>
              </a:path>
            </a:pathLst>
          </a:custGeom>
          <a:solidFill>
            <a:srgbClr val="A8D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61088" y="1185492"/>
            <a:ext cx="2114550" cy="1901825"/>
          </a:xfrm>
          <a:custGeom>
            <a:avLst/>
            <a:gdLst/>
            <a:ahLst/>
            <a:cxnLst/>
            <a:rect l="l" t="t" r="r" b="b"/>
            <a:pathLst>
              <a:path w="2114550" h="1901825">
                <a:moveTo>
                  <a:pt x="0" y="0"/>
                </a:moveTo>
                <a:lnTo>
                  <a:pt x="2114234" y="0"/>
                </a:lnTo>
                <a:lnTo>
                  <a:pt x="2114234" y="1901222"/>
                </a:lnTo>
                <a:lnTo>
                  <a:pt x="0" y="1901222"/>
                </a:lnTo>
                <a:lnTo>
                  <a:pt x="0" y="0"/>
                </a:lnTo>
                <a:close/>
              </a:path>
            </a:pathLst>
          </a:custGeom>
          <a:ln w="14410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7304" y="1331747"/>
            <a:ext cx="143510" cy="935990"/>
          </a:xfrm>
          <a:custGeom>
            <a:avLst/>
            <a:gdLst/>
            <a:ahLst/>
            <a:cxnLst/>
            <a:rect l="l" t="t" r="r" b="b"/>
            <a:pathLst>
              <a:path w="143510" h="935989">
                <a:moveTo>
                  <a:pt x="0" y="935443"/>
                </a:moveTo>
                <a:lnTo>
                  <a:pt x="143357" y="935443"/>
                </a:lnTo>
                <a:lnTo>
                  <a:pt x="143357" y="0"/>
                </a:lnTo>
                <a:lnTo>
                  <a:pt x="0" y="0"/>
                </a:lnTo>
                <a:lnTo>
                  <a:pt x="0" y="935443"/>
                </a:lnTo>
                <a:close/>
              </a:path>
            </a:pathLst>
          </a:custGeom>
          <a:solidFill>
            <a:srgbClr val="F1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7309" y="1331752"/>
            <a:ext cx="143510" cy="935990"/>
          </a:xfrm>
          <a:custGeom>
            <a:avLst/>
            <a:gdLst/>
            <a:ahLst/>
            <a:cxnLst/>
            <a:rect l="l" t="t" r="r" b="b"/>
            <a:pathLst>
              <a:path w="143510" h="935989">
                <a:moveTo>
                  <a:pt x="0" y="0"/>
                </a:moveTo>
                <a:lnTo>
                  <a:pt x="143389" y="0"/>
                </a:lnTo>
                <a:lnTo>
                  <a:pt x="143389" y="935377"/>
                </a:lnTo>
                <a:lnTo>
                  <a:pt x="0" y="935377"/>
                </a:lnTo>
                <a:lnTo>
                  <a:pt x="0" y="0"/>
                </a:lnTo>
                <a:close/>
              </a:path>
            </a:pathLst>
          </a:custGeom>
          <a:ln w="1441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4077" y="1674545"/>
            <a:ext cx="1625752" cy="20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81829" y="1370863"/>
            <a:ext cx="499719" cy="512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2107" y="2918218"/>
            <a:ext cx="310515" cy="97155"/>
          </a:xfrm>
          <a:custGeom>
            <a:avLst/>
            <a:gdLst/>
            <a:ahLst/>
            <a:cxnLst/>
            <a:rect l="l" t="t" r="r" b="b"/>
            <a:pathLst>
              <a:path w="310514" h="97155">
                <a:moveTo>
                  <a:pt x="302501" y="0"/>
                </a:moveTo>
                <a:lnTo>
                  <a:pt x="0" y="39128"/>
                </a:lnTo>
                <a:lnTo>
                  <a:pt x="7442" y="96545"/>
                </a:lnTo>
                <a:lnTo>
                  <a:pt x="309930" y="57416"/>
                </a:lnTo>
                <a:lnTo>
                  <a:pt x="302501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2107" y="2918102"/>
            <a:ext cx="309880" cy="97155"/>
          </a:xfrm>
          <a:custGeom>
            <a:avLst/>
            <a:gdLst/>
            <a:ahLst/>
            <a:cxnLst/>
            <a:rect l="l" t="t" r="r" b="b"/>
            <a:pathLst>
              <a:path w="309879" h="97155">
                <a:moveTo>
                  <a:pt x="0" y="39244"/>
                </a:moveTo>
                <a:lnTo>
                  <a:pt x="302354" y="0"/>
                </a:lnTo>
                <a:lnTo>
                  <a:pt x="309809" y="57435"/>
                </a:lnTo>
                <a:lnTo>
                  <a:pt x="7454" y="96680"/>
                </a:lnTo>
                <a:lnTo>
                  <a:pt x="0" y="39244"/>
                </a:lnTo>
                <a:close/>
              </a:path>
            </a:pathLst>
          </a:custGeom>
          <a:ln w="14410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02134" y="1374203"/>
            <a:ext cx="504952" cy="5123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7039" y="1386598"/>
            <a:ext cx="192163" cy="15387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9068" y="1324185"/>
            <a:ext cx="559435" cy="160655"/>
          </a:xfrm>
          <a:custGeom>
            <a:avLst/>
            <a:gdLst/>
            <a:ahLst/>
            <a:cxnLst/>
            <a:rect l="l" t="t" r="r" b="b"/>
            <a:pathLst>
              <a:path w="559435" h="160655">
                <a:moveTo>
                  <a:pt x="352714" y="0"/>
                </a:moveTo>
                <a:lnTo>
                  <a:pt x="309112" y="1716"/>
                </a:lnTo>
                <a:lnTo>
                  <a:pt x="263585" y="6605"/>
                </a:lnTo>
                <a:lnTo>
                  <a:pt x="218481" y="14499"/>
                </a:lnTo>
                <a:lnTo>
                  <a:pt x="176106" y="24907"/>
                </a:lnTo>
                <a:lnTo>
                  <a:pt x="137002" y="37512"/>
                </a:lnTo>
                <a:lnTo>
                  <a:pt x="101712" y="51998"/>
                </a:lnTo>
                <a:lnTo>
                  <a:pt x="57112" y="76560"/>
                </a:lnTo>
                <a:lnTo>
                  <a:pt x="24140" y="103570"/>
                </a:lnTo>
                <a:lnTo>
                  <a:pt x="1430" y="141543"/>
                </a:lnTo>
                <a:lnTo>
                  <a:pt x="0" y="151122"/>
                </a:lnTo>
                <a:lnTo>
                  <a:pt x="403" y="160656"/>
                </a:lnTo>
                <a:lnTo>
                  <a:pt x="17225" y="148984"/>
                </a:lnTo>
                <a:lnTo>
                  <a:pt x="35576" y="137876"/>
                </a:lnTo>
                <a:lnTo>
                  <a:pt x="76371" y="117452"/>
                </a:lnTo>
                <a:lnTo>
                  <a:pt x="121787" y="99587"/>
                </a:lnTo>
                <a:lnTo>
                  <a:pt x="170827" y="84482"/>
                </a:lnTo>
                <a:lnTo>
                  <a:pt x="222493" y="72337"/>
                </a:lnTo>
                <a:lnTo>
                  <a:pt x="275785" y="63354"/>
                </a:lnTo>
                <a:lnTo>
                  <a:pt x="329707" y="57733"/>
                </a:lnTo>
                <a:lnTo>
                  <a:pt x="383260" y="55676"/>
                </a:lnTo>
                <a:lnTo>
                  <a:pt x="547292" y="55676"/>
                </a:lnTo>
                <a:lnTo>
                  <a:pt x="547142" y="55458"/>
                </a:lnTo>
                <a:lnTo>
                  <a:pt x="508766" y="27373"/>
                </a:lnTo>
                <a:lnTo>
                  <a:pt x="465875" y="12331"/>
                </a:lnTo>
                <a:lnTo>
                  <a:pt x="413173" y="3033"/>
                </a:lnTo>
                <a:lnTo>
                  <a:pt x="373602" y="282"/>
                </a:lnTo>
                <a:lnTo>
                  <a:pt x="352714" y="0"/>
                </a:lnTo>
                <a:close/>
              </a:path>
              <a:path w="559435" h="160655">
                <a:moveTo>
                  <a:pt x="547292" y="55676"/>
                </a:moveTo>
                <a:lnTo>
                  <a:pt x="383260" y="55676"/>
                </a:lnTo>
                <a:lnTo>
                  <a:pt x="409585" y="56047"/>
                </a:lnTo>
                <a:lnTo>
                  <a:pt x="435445" y="57384"/>
                </a:lnTo>
                <a:lnTo>
                  <a:pt x="485263" y="63057"/>
                </a:lnTo>
                <a:lnTo>
                  <a:pt x="524524" y="71084"/>
                </a:lnTo>
                <a:lnTo>
                  <a:pt x="559152" y="81866"/>
                </a:lnTo>
                <a:lnTo>
                  <a:pt x="556898" y="72593"/>
                </a:lnTo>
                <a:lnTo>
                  <a:pt x="552869" y="63784"/>
                </a:lnTo>
                <a:lnTo>
                  <a:pt x="547292" y="5567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9076" y="1324106"/>
            <a:ext cx="559435" cy="161290"/>
          </a:xfrm>
          <a:custGeom>
            <a:avLst/>
            <a:gdLst/>
            <a:ahLst/>
            <a:cxnLst/>
            <a:rect l="l" t="t" r="r" b="b"/>
            <a:pathLst>
              <a:path w="559435" h="161290">
                <a:moveTo>
                  <a:pt x="559127" y="81783"/>
                </a:moveTo>
                <a:lnTo>
                  <a:pt x="539763" y="47568"/>
                </a:lnTo>
                <a:lnTo>
                  <a:pt x="495655" y="21707"/>
                </a:lnTo>
                <a:lnTo>
                  <a:pt x="449266" y="8539"/>
                </a:lnTo>
                <a:lnTo>
                  <a:pt x="393750" y="1288"/>
                </a:lnTo>
                <a:lnTo>
                  <a:pt x="352685" y="0"/>
                </a:lnTo>
                <a:lnTo>
                  <a:pt x="331163" y="477"/>
                </a:lnTo>
                <a:lnTo>
                  <a:pt x="286524" y="3772"/>
                </a:lnTo>
                <a:lnTo>
                  <a:pt x="240700" y="10244"/>
                </a:lnTo>
                <a:lnTo>
                  <a:pt x="196895" y="19441"/>
                </a:lnTo>
                <a:lnTo>
                  <a:pt x="156092" y="30994"/>
                </a:lnTo>
                <a:lnTo>
                  <a:pt x="118830" y="44584"/>
                </a:lnTo>
                <a:lnTo>
                  <a:pt x="70766" y="68098"/>
                </a:lnTo>
                <a:lnTo>
                  <a:pt x="33721" y="94414"/>
                </a:lnTo>
                <a:lnTo>
                  <a:pt x="4627" y="132009"/>
                </a:lnTo>
                <a:lnTo>
                  <a:pt x="0" y="151167"/>
                </a:lnTo>
                <a:lnTo>
                  <a:pt x="403" y="160698"/>
                </a:lnTo>
                <a:lnTo>
                  <a:pt x="17224" y="149025"/>
                </a:lnTo>
                <a:lnTo>
                  <a:pt x="35575" y="137916"/>
                </a:lnTo>
                <a:lnTo>
                  <a:pt x="76367" y="117489"/>
                </a:lnTo>
                <a:lnTo>
                  <a:pt x="121781" y="99618"/>
                </a:lnTo>
                <a:lnTo>
                  <a:pt x="170818" y="84504"/>
                </a:lnTo>
                <a:lnTo>
                  <a:pt x="222481" y="72349"/>
                </a:lnTo>
                <a:lnTo>
                  <a:pt x="275771" y="63354"/>
                </a:lnTo>
                <a:lnTo>
                  <a:pt x="329689" y="57720"/>
                </a:lnTo>
                <a:lnTo>
                  <a:pt x="383238" y="55647"/>
                </a:lnTo>
                <a:lnTo>
                  <a:pt x="409563" y="56010"/>
                </a:lnTo>
                <a:lnTo>
                  <a:pt x="460686" y="59658"/>
                </a:lnTo>
                <a:lnTo>
                  <a:pt x="498808" y="65355"/>
                </a:lnTo>
                <a:lnTo>
                  <a:pt x="536578" y="74303"/>
                </a:lnTo>
                <a:lnTo>
                  <a:pt x="559095" y="81770"/>
                </a:lnTo>
                <a:close/>
              </a:path>
            </a:pathLst>
          </a:custGeom>
          <a:ln w="1441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25992" y="158139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24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2559" y="162290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174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25992" y="166282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24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4619" y="170380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137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24619" y="1743733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137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5992" y="1785235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24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5992" y="182463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24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5992" y="186613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24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24619" y="190554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137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24619" y="1947044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137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4619" y="1988546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5137" y="0"/>
                </a:lnTo>
              </a:path>
            </a:pathLst>
          </a:custGeom>
          <a:ln w="28806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24619" y="1541997"/>
            <a:ext cx="70485" cy="488315"/>
          </a:xfrm>
          <a:custGeom>
            <a:avLst/>
            <a:gdLst/>
            <a:ahLst/>
            <a:cxnLst/>
            <a:rect l="l" t="t" r="r" b="b"/>
            <a:pathLst>
              <a:path w="70485" h="488314">
                <a:moveTo>
                  <a:pt x="0" y="0"/>
                </a:moveTo>
                <a:lnTo>
                  <a:pt x="70016" y="0"/>
                </a:lnTo>
                <a:lnTo>
                  <a:pt x="70016" y="488017"/>
                </a:lnTo>
                <a:lnTo>
                  <a:pt x="0" y="488017"/>
                </a:lnTo>
                <a:lnTo>
                  <a:pt x="0" y="0"/>
                </a:lnTo>
                <a:close/>
              </a:path>
            </a:pathLst>
          </a:custGeom>
          <a:ln w="2883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54815" y="2390603"/>
            <a:ext cx="40005" cy="554990"/>
          </a:xfrm>
          <a:custGeom>
            <a:avLst/>
            <a:gdLst/>
            <a:ahLst/>
            <a:cxnLst/>
            <a:rect l="l" t="t" r="r" b="b"/>
            <a:pathLst>
              <a:path w="40004" h="554989">
                <a:moveTo>
                  <a:pt x="29743" y="138671"/>
                </a:moveTo>
                <a:lnTo>
                  <a:pt x="9918" y="138671"/>
                </a:lnTo>
                <a:lnTo>
                  <a:pt x="9918" y="554558"/>
                </a:lnTo>
                <a:lnTo>
                  <a:pt x="29743" y="554558"/>
                </a:lnTo>
                <a:lnTo>
                  <a:pt x="29743" y="138671"/>
                </a:lnTo>
                <a:close/>
              </a:path>
              <a:path w="40004" h="554989">
                <a:moveTo>
                  <a:pt x="19837" y="0"/>
                </a:moveTo>
                <a:lnTo>
                  <a:pt x="0" y="138671"/>
                </a:lnTo>
                <a:lnTo>
                  <a:pt x="39662" y="138671"/>
                </a:lnTo>
                <a:lnTo>
                  <a:pt x="19837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54818" y="2390638"/>
            <a:ext cx="40005" cy="554990"/>
          </a:xfrm>
          <a:custGeom>
            <a:avLst/>
            <a:gdLst/>
            <a:ahLst/>
            <a:cxnLst/>
            <a:rect l="l" t="t" r="r" b="b"/>
            <a:pathLst>
              <a:path w="40004" h="554989">
                <a:moveTo>
                  <a:pt x="9915" y="554523"/>
                </a:moveTo>
                <a:lnTo>
                  <a:pt x="9915" y="138658"/>
                </a:lnTo>
                <a:lnTo>
                  <a:pt x="0" y="138658"/>
                </a:lnTo>
                <a:lnTo>
                  <a:pt x="19830" y="0"/>
                </a:lnTo>
                <a:lnTo>
                  <a:pt x="39661" y="138658"/>
                </a:lnTo>
                <a:lnTo>
                  <a:pt x="29746" y="138658"/>
                </a:lnTo>
                <a:lnTo>
                  <a:pt x="29746" y="554523"/>
                </a:lnTo>
                <a:lnTo>
                  <a:pt x="9915" y="554523"/>
                </a:lnTo>
                <a:close/>
              </a:path>
            </a:pathLst>
          </a:custGeom>
          <a:ln w="14403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92051" y="167606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152"/>
                </a:lnTo>
              </a:path>
            </a:pathLst>
          </a:custGeom>
          <a:ln w="43967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2062" y="166886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540"/>
                </a:lnTo>
              </a:path>
            </a:pathLst>
          </a:custGeom>
          <a:ln w="58401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85622" y="1541997"/>
            <a:ext cx="70485" cy="488315"/>
          </a:xfrm>
          <a:custGeom>
            <a:avLst/>
            <a:gdLst/>
            <a:ahLst/>
            <a:cxnLst/>
            <a:rect l="l" t="t" r="r" b="b"/>
            <a:pathLst>
              <a:path w="70485" h="488314">
                <a:moveTo>
                  <a:pt x="0" y="0"/>
                </a:moveTo>
                <a:lnTo>
                  <a:pt x="70016" y="0"/>
                </a:lnTo>
                <a:lnTo>
                  <a:pt x="70016" y="488017"/>
                </a:lnTo>
                <a:lnTo>
                  <a:pt x="0" y="488017"/>
                </a:lnTo>
                <a:lnTo>
                  <a:pt x="0" y="0"/>
                </a:lnTo>
                <a:close/>
              </a:path>
            </a:pathLst>
          </a:custGeom>
          <a:ln w="2883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25964" y="2902078"/>
            <a:ext cx="313055" cy="135255"/>
          </a:xfrm>
          <a:custGeom>
            <a:avLst/>
            <a:gdLst/>
            <a:ahLst/>
            <a:cxnLst/>
            <a:rect l="l" t="t" r="r" b="b"/>
            <a:pathLst>
              <a:path w="313054" h="135255">
                <a:moveTo>
                  <a:pt x="14859" y="0"/>
                </a:moveTo>
                <a:lnTo>
                  <a:pt x="0" y="55956"/>
                </a:lnTo>
                <a:lnTo>
                  <a:pt x="297751" y="134924"/>
                </a:lnTo>
                <a:lnTo>
                  <a:pt x="312623" y="78968"/>
                </a:lnTo>
                <a:lnTo>
                  <a:pt x="14859" y="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25978" y="2902078"/>
            <a:ext cx="313055" cy="135255"/>
          </a:xfrm>
          <a:custGeom>
            <a:avLst/>
            <a:gdLst/>
            <a:ahLst/>
            <a:cxnLst/>
            <a:rect l="l" t="t" r="r" b="b"/>
            <a:pathLst>
              <a:path w="313054" h="135255">
                <a:moveTo>
                  <a:pt x="14845" y="0"/>
                </a:moveTo>
                <a:lnTo>
                  <a:pt x="312640" y="78929"/>
                </a:lnTo>
                <a:lnTo>
                  <a:pt x="297795" y="134874"/>
                </a:lnTo>
                <a:lnTo>
                  <a:pt x="0" y="55944"/>
                </a:lnTo>
                <a:lnTo>
                  <a:pt x="14845" y="0"/>
                </a:lnTo>
                <a:close/>
              </a:path>
            </a:pathLst>
          </a:custGeom>
          <a:ln w="14403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62646" y="1738824"/>
            <a:ext cx="177800" cy="176530"/>
          </a:xfrm>
          <a:custGeom>
            <a:avLst/>
            <a:gdLst/>
            <a:ahLst/>
            <a:cxnLst/>
            <a:rect l="l" t="t" r="r" b="b"/>
            <a:pathLst>
              <a:path w="177800" h="176530">
                <a:moveTo>
                  <a:pt x="149504" y="0"/>
                </a:moveTo>
                <a:lnTo>
                  <a:pt x="0" y="148005"/>
                </a:lnTo>
                <a:lnTo>
                  <a:pt x="27901" y="176149"/>
                </a:lnTo>
                <a:lnTo>
                  <a:pt x="177406" y="28143"/>
                </a:lnTo>
                <a:lnTo>
                  <a:pt x="149504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62628" y="1738824"/>
            <a:ext cx="177800" cy="176530"/>
          </a:xfrm>
          <a:custGeom>
            <a:avLst/>
            <a:gdLst/>
            <a:ahLst/>
            <a:cxnLst/>
            <a:rect l="l" t="t" r="r" b="b"/>
            <a:pathLst>
              <a:path w="177800" h="176530">
                <a:moveTo>
                  <a:pt x="149522" y="0"/>
                </a:moveTo>
                <a:lnTo>
                  <a:pt x="177421" y="28121"/>
                </a:lnTo>
                <a:lnTo>
                  <a:pt x="27899" y="176230"/>
                </a:lnTo>
                <a:lnTo>
                  <a:pt x="0" y="148109"/>
                </a:lnTo>
                <a:lnTo>
                  <a:pt x="149522" y="0"/>
                </a:lnTo>
                <a:close/>
              </a:path>
            </a:pathLst>
          </a:custGeom>
          <a:ln w="14410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49463" y="1743284"/>
            <a:ext cx="180340" cy="173355"/>
          </a:xfrm>
          <a:custGeom>
            <a:avLst/>
            <a:gdLst/>
            <a:ahLst/>
            <a:cxnLst/>
            <a:rect l="l" t="t" r="r" b="b"/>
            <a:pathLst>
              <a:path w="180339" h="173355">
                <a:moveTo>
                  <a:pt x="27254" y="0"/>
                </a:moveTo>
                <a:lnTo>
                  <a:pt x="0" y="28778"/>
                </a:lnTo>
                <a:lnTo>
                  <a:pt x="152869" y="173316"/>
                </a:lnTo>
                <a:lnTo>
                  <a:pt x="180124" y="144538"/>
                </a:lnTo>
                <a:lnTo>
                  <a:pt x="27254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49463" y="1743276"/>
            <a:ext cx="180340" cy="173355"/>
          </a:xfrm>
          <a:custGeom>
            <a:avLst/>
            <a:gdLst/>
            <a:ahLst/>
            <a:cxnLst/>
            <a:rect l="l" t="t" r="r" b="b"/>
            <a:pathLst>
              <a:path w="180339" h="173355">
                <a:moveTo>
                  <a:pt x="0" y="28786"/>
                </a:moveTo>
                <a:lnTo>
                  <a:pt x="27233" y="0"/>
                </a:lnTo>
                <a:lnTo>
                  <a:pt x="180052" y="144577"/>
                </a:lnTo>
                <a:lnTo>
                  <a:pt x="152818" y="173363"/>
                </a:lnTo>
                <a:lnTo>
                  <a:pt x="0" y="28786"/>
                </a:lnTo>
                <a:close/>
              </a:path>
            </a:pathLst>
          </a:custGeom>
          <a:ln w="14409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09464" y="1380502"/>
            <a:ext cx="192163" cy="15570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08911" y="1334919"/>
            <a:ext cx="556260" cy="160655"/>
          </a:xfrm>
          <a:custGeom>
            <a:avLst/>
            <a:gdLst/>
            <a:ahLst/>
            <a:cxnLst/>
            <a:rect l="l" t="t" r="r" b="b"/>
            <a:pathLst>
              <a:path w="556260" h="160655">
                <a:moveTo>
                  <a:pt x="462945" y="55690"/>
                </a:moveTo>
                <a:lnTo>
                  <a:pt x="174981" y="55690"/>
                </a:lnTo>
                <a:lnTo>
                  <a:pt x="201505" y="56242"/>
                </a:lnTo>
                <a:lnTo>
                  <a:pt x="228245" y="57709"/>
                </a:lnTo>
                <a:lnTo>
                  <a:pt x="281875" y="63291"/>
                </a:lnTo>
                <a:lnTo>
                  <a:pt x="334878" y="72234"/>
                </a:lnTo>
                <a:lnTo>
                  <a:pt x="386260" y="84339"/>
                </a:lnTo>
                <a:lnTo>
                  <a:pt x="435029" y="99405"/>
                </a:lnTo>
                <a:lnTo>
                  <a:pt x="480192" y="117233"/>
                </a:lnTo>
                <a:lnTo>
                  <a:pt x="520755" y="137621"/>
                </a:lnTo>
                <a:lnTo>
                  <a:pt x="555726" y="160369"/>
                </a:lnTo>
                <a:lnTo>
                  <a:pt x="556133" y="150838"/>
                </a:lnTo>
                <a:lnTo>
                  <a:pt x="540193" y="112669"/>
                </a:lnTo>
                <a:lnTo>
                  <a:pt x="511679" y="85106"/>
                </a:lnTo>
                <a:lnTo>
                  <a:pt x="470990" y="59642"/>
                </a:lnTo>
                <a:lnTo>
                  <a:pt x="462945" y="55690"/>
                </a:lnTo>
                <a:close/>
              </a:path>
              <a:path w="556260" h="160655">
                <a:moveTo>
                  <a:pt x="205405" y="0"/>
                </a:moveTo>
                <a:lnTo>
                  <a:pt x="164556" y="1331"/>
                </a:lnTo>
                <a:lnTo>
                  <a:pt x="109329" y="8640"/>
                </a:lnTo>
                <a:lnTo>
                  <a:pt x="63175" y="21859"/>
                </a:lnTo>
                <a:lnTo>
                  <a:pt x="28138" y="40462"/>
                </a:lnTo>
                <a:lnTo>
                  <a:pt x="2248" y="72737"/>
                </a:lnTo>
                <a:lnTo>
                  <a:pt x="0" y="82010"/>
                </a:lnTo>
                <a:lnTo>
                  <a:pt x="10709" y="78189"/>
                </a:lnTo>
                <a:lnTo>
                  <a:pt x="22230" y="74566"/>
                </a:lnTo>
                <a:lnTo>
                  <a:pt x="59958" y="65524"/>
                </a:lnTo>
                <a:lnTo>
                  <a:pt x="97941" y="59778"/>
                </a:lnTo>
                <a:lnTo>
                  <a:pt x="148796" y="56078"/>
                </a:lnTo>
                <a:lnTo>
                  <a:pt x="174981" y="55690"/>
                </a:lnTo>
                <a:lnTo>
                  <a:pt x="462945" y="55690"/>
                </a:lnTo>
                <a:lnTo>
                  <a:pt x="455036" y="51805"/>
                </a:lnTo>
                <a:lnTo>
                  <a:pt x="400942" y="30803"/>
                </a:lnTo>
                <a:lnTo>
                  <a:pt x="360361" y="19287"/>
                </a:lnTo>
                <a:lnTo>
                  <a:pt x="316792" y="10130"/>
                </a:lnTo>
                <a:lnTo>
                  <a:pt x="271213" y="3702"/>
                </a:lnTo>
                <a:lnTo>
                  <a:pt x="226813" y="454"/>
                </a:lnTo>
                <a:lnTo>
                  <a:pt x="205405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08925" y="1334837"/>
            <a:ext cx="556260" cy="160655"/>
          </a:xfrm>
          <a:custGeom>
            <a:avLst/>
            <a:gdLst/>
            <a:ahLst/>
            <a:cxnLst/>
            <a:rect l="l" t="t" r="r" b="b"/>
            <a:pathLst>
              <a:path w="556260" h="160655">
                <a:moveTo>
                  <a:pt x="0" y="81929"/>
                </a:moveTo>
                <a:lnTo>
                  <a:pt x="19287" y="47703"/>
                </a:lnTo>
                <a:lnTo>
                  <a:pt x="63180" y="21812"/>
                </a:lnTo>
                <a:lnTo>
                  <a:pt x="109333" y="8610"/>
                </a:lnTo>
                <a:lnTo>
                  <a:pt x="164560" y="1318"/>
                </a:lnTo>
                <a:lnTo>
                  <a:pt x="205409" y="0"/>
                </a:lnTo>
                <a:lnTo>
                  <a:pt x="226815" y="461"/>
                </a:lnTo>
                <a:lnTo>
                  <a:pt x="271215" y="3722"/>
                </a:lnTo>
                <a:lnTo>
                  <a:pt x="316792" y="10159"/>
                </a:lnTo>
                <a:lnTo>
                  <a:pt x="360357" y="19323"/>
                </a:lnTo>
                <a:lnTo>
                  <a:pt x="400936" y="30843"/>
                </a:lnTo>
                <a:lnTo>
                  <a:pt x="437990" y="44405"/>
                </a:lnTo>
                <a:lnTo>
                  <a:pt x="485782" y="67880"/>
                </a:lnTo>
                <a:lnTo>
                  <a:pt x="522611" y="94165"/>
                </a:lnTo>
                <a:lnTo>
                  <a:pt x="551522" y="131734"/>
                </a:lnTo>
                <a:lnTo>
                  <a:pt x="556111" y="150887"/>
                </a:lnTo>
                <a:lnTo>
                  <a:pt x="555703" y="160417"/>
                </a:lnTo>
                <a:lnTo>
                  <a:pt x="538979" y="148758"/>
                </a:lnTo>
                <a:lnTo>
                  <a:pt x="520734" y="137664"/>
                </a:lnTo>
                <a:lnTo>
                  <a:pt x="480173" y="117270"/>
                </a:lnTo>
                <a:lnTo>
                  <a:pt x="435014" y="99435"/>
                </a:lnTo>
                <a:lnTo>
                  <a:pt x="386247" y="84359"/>
                </a:lnTo>
                <a:lnTo>
                  <a:pt x="334868" y="72244"/>
                </a:lnTo>
                <a:lnTo>
                  <a:pt x="281867" y="63290"/>
                </a:lnTo>
                <a:lnTo>
                  <a:pt x="228239" y="57697"/>
                </a:lnTo>
                <a:lnTo>
                  <a:pt x="174975" y="55665"/>
                </a:lnTo>
                <a:lnTo>
                  <a:pt x="148791" y="56047"/>
                </a:lnTo>
                <a:lnTo>
                  <a:pt x="97935" y="59733"/>
                </a:lnTo>
                <a:lnTo>
                  <a:pt x="59949" y="65469"/>
                </a:lnTo>
                <a:lnTo>
                  <a:pt x="22216" y="74497"/>
                </a:lnTo>
                <a:lnTo>
                  <a:pt x="10694" y="78115"/>
                </a:lnTo>
                <a:lnTo>
                  <a:pt x="0" y="81929"/>
                </a:lnTo>
                <a:close/>
              </a:path>
            </a:pathLst>
          </a:custGeom>
          <a:ln w="1441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79619" y="2410405"/>
            <a:ext cx="40005" cy="521334"/>
          </a:xfrm>
          <a:custGeom>
            <a:avLst/>
            <a:gdLst/>
            <a:ahLst/>
            <a:cxnLst/>
            <a:rect l="l" t="t" r="r" b="b"/>
            <a:pathLst>
              <a:path w="40004" h="521335">
                <a:moveTo>
                  <a:pt x="39662" y="390753"/>
                </a:moveTo>
                <a:lnTo>
                  <a:pt x="0" y="390753"/>
                </a:lnTo>
                <a:lnTo>
                  <a:pt x="19824" y="521042"/>
                </a:lnTo>
                <a:lnTo>
                  <a:pt x="39662" y="390753"/>
                </a:lnTo>
                <a:close/>
              </a:path>
              <a:path w="40004" h="521335">
                <a:moveTo>
                  <a:pt x="29743" y="0"/>
                </a:moveTo>
                <a:lnTo>
                  <a:pt x="9918" y="0"/>
                </a:lnTo>
                <a:lnTo>
                  <a:pt x="9918" y="390753"/>
                </a:lnTo>
                <a:lnTo>
                  <a:pt x="29743" y="390753"/>
                </a:lnTo>
                <a:lnTo>
                  <a:pt x="2974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79615" y="2410405"/>
            <a:ext cx="40005" cy="521334"/>
          </a:xfrm>
          <a:custGeom>
            <a:avLst/>
            <a:gdLst/>
            <a:ahLst/>
            <a:cxnLst/>
            <a:rect l="l" t="t" r="r" b="b"/>
            <a:pathLst>
              <a:path w="40004" h="521335">
                <a:moveTo>
                  <a:pt x="29745" y="0"/>
                </a:moveTo>
                <a:lnTo>
                  <a:pt x="29745" y="390730"/>
                </a:lnTo>
                <a:lnTo>
                  <a:pt x="39661" y="390730"/>
                </a:lnTo>
                <a:lnTo>
                  <a:pt x="19830" y="521007"/>
                </a:lnTo>
                <a:lnTo>
                  <a:pt x="0" y="390730"/>
                </a:lnTo>
                <a:lnTo>
                  <a:pt x="9915" y="390730"/>
                </a:lnTo>
                <a:lnTo>
                  <a:pt x="9915" y="0"/>
                </a:lnTo>
                <a:lnTo>
                  <a:pt x="29745" y="0"/>
                </a:lnTo>
                <a:close/>
              </a:path>
            </a:pathLst>
          </a:custGeom>
          <a:ln w="14403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05448" y="239968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501" y="0"/>
                </a:lnTo>
              </a:path>
            </a:pathLst>
          </a:custGeom>
          <a:ln w="14427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8951" y="240425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344" y="0"/>
                </a:lnTo>
              </a:path>
            </a:pathLst>
          </a:custGeom>
          <a:ln w="142120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8837" y="2116366"/>
            <a:ext cx="1730375" cy="605155"/>
          </a:xfrm>
          <a:custGeom>
            <a:avLst/>
            <a:gdLst/>
            <a:ahLst/>
            <a:cxnLst/>
            <a:rect l="l" t="t" r="r" b="b"/>
            <a:pathLst>
              <a:path w="1730375" h="605155">
                <a:moveTo>
                  <a:pt x="0" y="604977"/>
                </a:moveTo>
                <a:lnTo>
                  <a:pt x="1729955" y="604977"/>
                </a:lnTo>
                <a:lnTo>
                  <a:pt x="1729955" y="0"/>
                </a:lnTo>
                <a:lnTo>
                  <a:pt x="0" y="0"/>
                </a:lnTo>
                <a:lnTo>
                  <a:pt x="0" y="604977"/>
                </a:lnTo>
                <a:close/>
              </a:path>
            </a:pathLst>
          </a:custGeom>
          <a:solidFill>
            <a:srgbClr val="F1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58838" y="2116364"/>
            <a:ext cx="1730375" cy="605155"/>
          </a:xfrm>
          <a:custGeom>
            <a:avLst/>
            <a:gdLst/>
            <a:ahLst/>
            <a:cxnLst/>
            <a:rect l="l" t="t" r="r" b="b"/>
            <a:pathLst>
              <a:path w="1730375" h="605155">
                <a:moveTo>
                  <a:pt x="0" y="0"/>
                </a:moveTo>
                <a:lnTo>
                  <a:pt x="1730319" y="0"/>
                </a:lnTo>
                <a:lnTo>
                  <a:pt x="1730319" y="604934"/>
                </a:lnTo>
                <a:lnTo>
                  <a:pt x="0" y="604934"/>
                </a:lnTo>
                <a:lnTo>
                  <a:pt x="0" y="0"/>
                </a:lnTo>
                <a:close/>
              </a:path>
            </a:pathLst>
          </a:custGeom>
          <a:ln w="1440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1123" y="2237000"/>
            <a:ext cx="1254218" cy="3889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351763" y="2323409"/>
            <a:ext cx="113284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5" dirty="0">
                <a:latin typeface="Arial"/>
                <a:cs typeface="Arial"/>
              </a:rPr>
              <a:t>T</a:t>
            </a:r>
            <a:r>
              <a:rPr sz="1550" b="1" spc="15" dirty="0">
                <a:latin typeface="Arial"/>
                <a:cs typeface="Arial"/>
              </a:rPr>
              <a:t>i:Sapphire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64720" y="4631997"/>
            <a:ext cx="221742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5" dirty="0">
                <a:solidFill>
                  <a:srgbClr val="EEECE1"/>
                </a:solidFill>
                <a:latin typeface="Arial"/>
                <a:cs typeface="Arial"/>
              </a:rPr>
              <a:t>spectrometer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53309" y="5888450"/>
            <a:ext cx="46291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10" dirty="0">
                <a:solidFill>
                  <a:srgbClr val="EEECE1"/>
                </a:solidFill>
                <a:latin typeface="Arial"/>
                <a:cs typeface="Arial"/>
              </a:rPr>
              <a:t>filter</a:t>
            </a:r>
            <a:endParaRPr sz="1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62839" y="6000397"/>
            <a:ext cx="77533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5" dirty="0">
                <a:solidFill>
                  <a:srgbClr val="EEECE1"/>
                </a:solidFill>
                <a:latin typeface="Arial"/>
                <a:cs typeface="Arial"/>
              </a:rPr>
              <a:t>CCD</a:t>
            </a:r>
            <a:endParaRPr sz="2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098502" y="6403829"/>
            <a:ext cx="139128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EEECE1"/>
                </a:solidFill>
                <a:latin typeface="Arial"/>
                <a:cs typeface="Arial"/>
              </a:rPr>
              <a:t>detector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462346" y="4874754"/>
            <a:ext cx="98679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EEECE1"/>
                </a:solidFill>
                <a:latin typeface="Arial"/>
                <a:cs typeface="Arial"/>
              </a:rPr>
              <a:t>W</a:t>
            </a:r>
            <a:r>
              <a:rPr sz="1550" b="1" spc="10" dirty="0">
                <a:solidFill>
                  <a:srgbClr val="EEECE1"/>
                </a:solidFill>
                <a:latin typeface="Arial"/>
                <a:cs typeface="Arial"/>
              </a:rPr>
              <a:t>ollaston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91381" y="5105250"/>
            <a:ext cx="57531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15" dirty="0">
                <a:solidFill>
                  <a:srgbClr val="EEECE1"/>
                </a:solidFill>
                <a:latin typeface="Arial"/>
                <a:cs typeface="Arial"/>
              </a:rPr>
              <a:t>prism</a:t>
            </a:r>
            <a:endParaRPr sz="15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99020" y="5874172"/>
            <a:ext cx="832485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15" dirty="0">
                <a:solidFill>
                  <a:srgbClr val="EEECE1"/>
                </a:solidFill>
                <a:latin typeface="Symbol"/>
                <a:cs typeface="Symbol"/>
              </a:rPr>
              <a:t>λ</a:t>
            </a:r>
            <a:r>
              <a:rPr sz="1550" b="1" spc="10" dirty="0">
                <a:solidFill>
                  <a:srgbClr val="EEECE1"/>
                </a:solidFill>
                <a:latin typeface="Arial"/>
                <a:cs typeface="Arial"/>
              </a:rPr>
              <a:t>/2 plate</a:t>
            </a:r>
            <a:endParaRPr sz="15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765499" y="5364505"/>
            <a:ext cx="411480" cy="592455"/>
          </a:xfrm>
          <a:custGeom>
            <a:avLst/>
            <a:gdLst/>
            <a:ahLst/>
            <a:cxnLst/>
            <a:rect l="l" t="t" r="r" b="b"/>
            <a:pathLst>
              <a:path w="411479" h="592454">
                <a:moveTo>
                  <a:pt x="0" y="592378"/>
                </a:moveTo>
                <a:lnTo>
                  <a:pt x="410870" y="592378"/>
                </a:lnTo>
                <a:lnTo>
                  <a:pt x="410870" y="0"/>
                </a:lnTo>
                <a:lnTo>
                  <a:pt x="0" y="0"/>
                </a:lnTo>
                <a:lnTo>
                  <a:pt x="0" y="592378"/>
                </a:lnTo>
                <a:close/>
              </a:path>
            </a:pathLst>
          </a:custGeom>
          <a:solidFill>
            <a:srgbClr val="AB4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65500" y="5364512"/>
            <a:ext cx="411480" cy="592455"/>
          </a:xfrm>
          <a:custGeom>
            <a:avLst/>
            <a:gdLst/>
            <a:ahLst/>
            <a:cxnLst/>
            <a:rect l="l" t="t" r="r" b="b"/>
            <a:pathLst>
              <a:path w="411479" h="592454">
                <a:moveTo>
                  <a:pt x="0" y="0"/>
                </a:moveTo>
                <a:lnTo>
                  <a:pt x="410950" y="0"/>
                </a:lnTo>
                <a:lnTo>
                  <a:pt x="410950" y="592332"/>
                </a:lnTo>
                <a:lnTo>
                  <a:pt x="0" y="592332"/>
                </a:lnTo>
                <a:lnTo>
                  <a:pt x="0" y="0"/>
                </a:lnTo>
                <a:close/>
              </a:path>
            </a:pathLst>
          </a:custGeom>
          <a:ln w="1441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72762" y="5026012"/>
            <a:ext cx="1816735" cy="1296670"/>
          </a:xfrm>
          <a:custGeom>
            <a:avLst/>
            <a:gdLst/>
            <a:ahLst/>
            <a:cxnLst/>
            <a:rect l="l" t="t" r="r" b="b"/>
            <a:pathLst>
              <a:path w="1816735" h="1296670">
                <a:moveTo>
                  <a:pt x="0" y="1296377"/>
                </a:moveTo>
                <a:lnTo>
                  <a:pt x="1816455" y="1296377"/>
                </a:lnTo>
                <a:lnTo>
                  <a:pt x="1816455" y="0"/>
                </a:lnTo>
                <a:lnTo>
                  <a:pt x="0" y="0"/>
                </a:lnTo>
                <a:lnTo>
                  <a:pt x="0" y="1296377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72761" y="5026014"/>
            <a:ext cx="1817370" cy="1296670"/>
          </a:xfrm>
          <a:custGeom>
            <a:avLst/>
            <a:gdLst/>
            <a:ahLst/>
            <a:cxnLst/>
            <a:rect l="l" t="t" r="r" b="b"/>
            <a:pathLst>
              <a:path w="1817370" h="1296670">
                <a:moveTo>
                  <a:pt x="0" y="0"/>
                </a:moveTo>
                <a:lnTo>
                  <a:pt x="1816835" y="0"/>
                </a:lnTo>
                <a:lnTo>
                  <a:pt x="1816835" y="1296287"/>
                </a:lnTo>
                <a:lnTo>
                  <a:pt x="0" y="1296287"/>
                </a:lnTo>
                <a:lnTo>
                  <a:pt x="0" y="0"/>
                </a:lnTo>
                <a:close/>
              </a:path>
            </a:pathLst>
          </a:custGeom>
          <a:ln w="1440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4877" y="5371715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502874" y="0"/>
                </a:moveTo>
                <a:lnTo>
                  <a:pt x="0" y="0"/>
                </a:lnTo>
                <a:lnTo>
                  <a:pt x="0" y="502312"/>
                </a:lnTo>
                <a:lnTo>
                  <a:pt x="502874" y="502312"/>
                </a:lnTo>
                <a:lnTo>
                  <a:pt x="502874" y="0"/>
                </a:lnTo>
                <a:close/>
              </a:path>
            </a:pathLst>
          </a:custGeom>
          <a:ln w="14411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64981" y="5371715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0"/>
                </a:moveTo>
                <a:lnTo>
                  <a:pt x="502874" y="502312"/>
                </a:lnTo>
              </a:path>
            </a:pathLst>
          </a:custGeom>
          <a:ln w="14411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53977" y="5512165"/>
            <a:ext cx="669290" cy="113664"/>
          </a:xfrm>
          <a:custGeom>
            <a:avLst/>
            <a:gdLst/>
            <a:ahLst/>
            <a:cxnLst/>
            <a:rect l="l" t="t" r="r" b="b"/>
            <a:pathLst>
              <a:path w="669290" h="113664">
                <a:moveTo>
                  <a:pt x="668696" y="113425"/>
                </a:moveTo>
                <a:lnTo>
                  <a:pt x="0" y="0"/>
                </a:lnTo>
              </a:path>
            </a:pathLst>
          </a:custGeom>
          <a:ln w="1800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72000" y="5625590"/>
            <a:ext cx="654685" cy="113664"/>
          </a:xfrm>
          <a:custGeom>
            <a:avLst/>
            <a:gdLst/>
            <a:ahLst/>
            <a:cxnLst/>
            <a:rect l="l" t="t" r="r" b="b"/>
            <a:pathLst>
              <a:path w="654684" h="113664">
                <a:moveTo>
                  <a:pt x="654277" y="0"/>
                </a:moveTo>
                <a:lnTo>
                  <a:pt x="0" y="113425"/>
                </a:lnTo>
              </a:path>
            </a:pathLst>
          </a:custGeom>
          <a:ln w="1800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75868" y="5409526"/>
            <a:ext cx="86995" cy="432434"/>
          </a:xfrm>
          <a:custGeom>
            <a:avLst/>
            <a:gdLst/>
            <a:ahLst/>
            <a:cxnLst/>
            <a:rect l="l" t="t" r="r" b="b"/>
            <a:pathLst>
              <a:path w="86995" h="432435">
                <a:moveTo>
                  <a:pt x="0" y="432130"/>
                </a:moveTo>
                <a:lnTo>
                  <a:pt x="86499" y="432130"/>
                </a:lnTo>
                <a:lnTo>
                  <a:pt x="86499" y="0"/>
                </a:lnTo>
                <a:lnTo>
                  <a:pt x="0" y="0"/>
                </a:lnTo>
                <a:lnTo>
                  <a:pt x="0" y="43213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75854" y="5409528"/>
            <a:ext cx="86995" cy="432434"/>
          </a:xfrm>
          <a:custGeom>
            <a:avLst/>
            <a:gdLst/>
            <a:ahLst/>
            <a:cxnLst/>
            <a:rect l="l" t="t" r="r" b="b"/>
            <a:pathLst>
              <a:path w="86995" h="432435">
                <a:moveTo>
                  <a:pt x="86515" y="0"/>
                </a:moveTo>
                <a:lnTo>
                  <a:pt x="0" y="0"/>
                </a:lnTo>
                <a:lnTo>
                  <a:pt x="0" y="432095"/>
                </a:lnTo>
                <a:lnTo>
                  <a:pt x="86515" y="432095"/>
                </a:lnTo>
                <a:lnTo>
                  <a:pt x="86515" y="0"/>
                </a:lnTo>
                <a:close/>
              </a:path>
            </a:pathLst>
          </a:custGeom>
          <a:ln w="1441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51400" y="5409560"/>
            <a:ext cx="119380" cy="469900"/>
          </a:xfrm>
          <a:custGeom>
            <a:avLst/>
            <a:gdLst/>
            <a:ahLst/>
            <a:cxnLst/>
            <a:rect l="l" t="t" r="r" b="b"/>
            <a:pathLst>
              <a:path w="119379" h="469900">
                <a:moveTo>
                  <a:pt x="0" y="469904"/>
                </a:moveTo>
                <a:lnTo>
                  <a:pt x="59480" y="469904"/>
                </a:lnTo>
                <a:lnTo>
                  <a:pt x="64590" y="469049"/>
                </a:lnTo>
                <a:lnTo>
                  <a:pt x="92110" y="431424"/>
                </a:lnTo>
                <a:lnTo>
                  <a:pt x="103060" y="394854"/>
                </a:lnTo>
                <a:lnTo>
                  <a:pt x="111502" y="348950"/>
                </a:lnTo>
                <a:lnTo>
                  <a:pt x="116960" y="295593"/>
                </a:lnTo>
                <a:lnTo>
                  <a:pt x="118706" y="256808"/>
                </a:lnTo>
                <a:lnTo>
                  <a:pt x="118959" y="236660"/>
                </a:lnTo>
                <a:lnTo>
                  <a:pt x="118745" y="216358"/>
                </a:lnTo>
                <a:lnTo>
                  <a:pt x="117089" y="177302"/>
                </a:lnTo>
                <a:lnTo>
                  <a:pt x="111791" y="123590"/>
                </a:lnTo>
                <a:lnTo>
                  <a:pt x="103529" y="77325"/>
                </a:lnTo>
                <a:lnTo>
                  <a:pt x="92771" y="40310"/>
                </a:lnTo>
                <a:lnTo>
                  <a:pt x="70558" y="4070"/>
                </a:lnTo>
                <a:lnTo>
                  <a:pt x="0" y="0"/>
                </a:lnTo>
                <a:lnTo>
                  <a:pt x="0" y="469904"/>
                </a:lnTo>
                <a:close/>
              </a:path>
            </a:pathLst>
          </a:custGeom>
          <a:ln w="1441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17995" y="5739023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252338" y="0"/>
                </a:moveTo>
                <a:lnTo>
                  <a:pt x="0" y="0"/>
                </a:lnTo>
              </a:path>
            </a:pathLst>
          </a:custGeom>
          <a:ln w="18003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89214" y="569581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499" y="0"/>
                </a:moveTo>
                <a:lnTo>
                  <a:pt x="0" y="43218"/>
                </a:lnTo>
                <a:lnTo>
                  <a:pt x="86499" y="86423"/>
                </a:lnTo>
                <a:lnTo>
                  <a:pt x="86499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17999" y="551575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236116" y="0"/>
                </a:moveTo>
                <a:lnTo>
                  <a:pt x="0" y="0"/>
                </a:lnTo>
              </a:path>
            </a:pathLst>
          </a:custGeom>
          <a:ln w="18003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89214" y="5472545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499" y="0"/>
                </a:moveTo>
                <a:lnTo>
                  <a:pt x="0" y="43218"/>
                </a:lnTo>
                <a:lnTo>
                  <a:pt x="86499" y="86423"/>
                </a:lnTo>
                <a:lnTo>
                  <a:pt x="86499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10896" y="5409526"/>
            <a:ext cx="86995" cy="432434"/>
          </a:xfrm>
          <a:custGeom>
            <a:avLst/>
            <a:gdLst/>
            <a:ahLst/>
            <a:cxnLst/>
            <a:rect l="l" t="t" r="r" b="b"/>
            <a:pathLst>
              <a:path w="86995" h="432435">
                <a:moveTo>
                  <a:pt x="0" y="432130"/>
                </a:moveTo>
                <a:lnTo>
                  <a:pt x="86499" y="432130"/>
                </a:lnTo>
                <a:lnTo>
                  <a:pt x="86499" y="0"/>
                </a:lnTo>
                <a:lnTo>
                  <a:pt x="0" y="0"/>
                </a:lnTo>
                <a:lnTo>
                  <a:pt x="0" y="432130"/>
                </a:lnTo>
                <a:close/>
              </a:path>
            </a:pathLst>
          </a:custGeom>
          <a:solidFill>
            <a:srgbClr val="6D9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10875" y="5409528"/>
            <a:ext cx="86995" cy="432434"/>
          </a:xfrm>
          <a:custGeom>
            <a:avLst/>
            <a:gdLst/>
            <a:ahLst/>
            <a:cxnLst/>
            <a:rect l="l" t="t" r="r" b="b"/>
            <a:pathLst>
              <a:path w="86995" h="432435">
                <a:moveTo>
                  <a:pt x="86515" y="0"/>
                </a:moveTo>
                <a:lnTo>
                  <a:pt x="0" y="0"/>
                </a:lnTo>
                <a:lnTo>
                  <a:pt x="0" y="432095"/>
                </a:lnTo>
                <a:lnTo>
                  <a:pt x="86515" y="432095"/>
                </a:lnTo>
                <a:lnTo>
                  <a:pt x="86515" y="0"/>
                </a:lnTo>
                <a:close/>
              </a:path>
            </a:pathLst>
          </a:custGeom>
          <a:ln w="1441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422044" y="771671"/>
            <a:ext cx="215900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EEECE1"/>
                </a:solidFill>
                <a:latin typeface="Arial"/>
                <a:cs typeface="Arial"/>
              </a:rPr>
              <a:t>pulse </a:t>
            </a:r>
            <a:r>
              <a:rPr sz="2700" b="1" spc="-5" dirty="0">
                <a:solidFill>
                  <a:srgbClr val="EEECE1"/>
                </a:solidFill>
                <a:latin typeface="Arial"/>
                <a:cs typeface="Arial"/>
              </a:rPr>
              <a:t>shaper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075714" y="2417052"/>
            <a:ext cx="1764664" cy="0"/>
          </a:xfrm>
          <a:custGeom>
            <a:avLst/>
            <a:gdLst/>
            <a:ahLst/>
            <a:cxnLst/>
            <a:rect l="l" t="t" r="r" b="b"/>
            <a:pathLst>
              <a:path w="1764665">
                <a:moveTo>
                  <a:pt x="0" y="0"/>
                </a:moveTo>
                <a:lnTo>
                  <a:pt x="1764565" y="1"/>
                </a:lnTo>
              </a:path>
            </a:pathLst>
          </a:custGeom>
          <a:ln w="3240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2409" y="3800760"/>
            <a:ext cx="351790" cy="522605"/>
          </a:xfrm>
          <a:custGeom>
            <a:avLst/>
            <a:gdLst/>
            <a:ahLst/>
            <a:cxnLst/>
            <a:rect l="l" t="t" r="r" b="b"/>
            <a:pathLst>
              <a:path w="351790" h="522604">
                <a:moveTo>
                  <a:pt x="175704" y="0"/>
                </a:moveTo>
                <a:lnTo>
                  <a:pt x="0" y="130530"/>
                </a:lnTo>
                <a:lnTo>
                  <a:pt x="0" y="522147"/>
                </a:lnTo>
                <a:lnTo>
                  <a:pt x="351396" y="522147"/>
                </a:lnTo>
                <a:lnTo>
                  <a:pt x="351396" y="130530"/>
                </a:lnTo>
                <a:lnTo>
                  <a:pt x="175704" y="0"/>
                </a:lnTo>
                <a:close/>
              </a:path>
            </a:pathLst>
          </a:custGeom>
          <a:solidFill>
            <a:srgbClr val="011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62409" y="3800792"/>
            <a:ext cx="351790" cy="522605"/>
          </a:xfrm>
          <a:custGeom>
            <a:avLst/>
            <a:gdLst/>
            <a:ahLst/>
            <a:cxnLst/>
            <a:rect l="l" t="t" r="r" b="b"/>
            <a:pathLst>
              <a:path w="351790" h="522604">
                <a:moveTo>
                  <a:pt x="0" y="522115"/>
                </a:moveTo>
                <a:lnTo>
                  <a:pt x="0" y="130526"/>
                </a:lnTo>
                <a:lnTo>
                  <a:pt x="175736" y="0"/>
                </a:lnTo>
                <a:lnTo>
                  <a:pt x="351471" y="130526"/>
                </a:lnTo>
                <a:lnTo>
                  <a:pt x="351471" y="522115"/>
                </a:lnTo>
                <a:lnTo>
                  <a:pt x="0" y="522115"/>
                </a:lnTo>
                <a:close/>
              </a:path>
            </a:pathLst>
          </a:custGeom>
          <a:ln w="1440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73235" y="3821462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367" y="1"/>
                </a:lnTo>
              </a:path>
            </a:pathLst>
          </a:custGeom>
          <a:ln w="21604">
            <a:solidFill>
              <a:srgbClr val="D4F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10157" y="3735044"/>
            <a:ext cx="259715" cy="86995"/>
          </a:xfrm>
          <a:custGeom>
            <a:avLst/>
            <a:gdLst/>
            <a:ahLst/>
            <a:cxnLst/>
            <a:rect l="l" t="t" r="r" b="b"/>
            <a:pathLst>
              <a:path w="259715" h="86995">
                <a:moveTo>
                  <a:pt x="0" y="86423"/>
                </a:moveTo>
                <a:lnTo>
                  <a:pt x="259499" y="86423"/>
                </a:lnTo>
                <a:lnTo>
                  <a:pt x="259499" y="0"/>
                </a:lnTo>
                <a:lnTo>
                  <a:pt x="0" y="0"/>
                </a:lnTo>
                <a:lnTo>
                  <a:pt x="0" y="86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62409" y="3172373"/>
            <a:ext cx="351790" cy="522605"/>
          </a:xfrm>
          <a:custGeom>
            <a:avLst/>
            <a:gdLst/>
            <a:ahLst/>
            <a:cxnLst/>
            <a:rect l="l" t="t" r="r" b="b"/>
            <a:pathLst>
              <a:path w="351790" h="522604">
                <a:moveTo>
                  <a:pt x="351396" y="0"/>
                </a:moveTo>
                <a:lnTo>
                  <a:pt x="0" y="0"/>
                </a:lnTo>
                <a:lnTo>
                  <a:pt x="0" y="391617"/>
                </a:lnTo>
                <a:lnTo>
                  <a:pt x="175704" y="522147"/>
                </a:lnTo>
                <a:lnTo>
                  <a:pt x="351396" y="391617"/>
                </a:lnTo>
                <a:lnTo>
                  <a:pt x="351396" y="0"/>
                </a:lnTo>
                <a:close/>
              </a:path>
            </a:pathLst>
          </a:custGeom>
          <a:solidFill>
            <a:srgbClr val="011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62409" y="3172373"/>
            <a:ext cx="351790" cy="522605"/>
          </a:xfrm>
          <a:custGeom>
            <a:avLst/>
            <a:gdLst/>
            <a:ahLst/>
            <a:cxnLst/>
            <a:rect l="l" t="t" r="r" b="b"/>
            <a:pathLst>
              <a:path w="351790" h="522604">
                <a:moveTo>
                  <a:pt x="0" y="0"/>
                </a:moveTo>
                <a:lnTo>
                  <a:pt x="0" y="391588"/>
                </a:lnTo>
                <a:lnTo>
                  <a:pt x="175736" y="522115"/>
                </a:lnTo>
                <a:lnTo>
                  <a:pt x="351471" y="391588"/>
                </a:lnTo>
                <a:lnTo>
                  <a:pt x="351471" y="0"/>
                </a:lnTo>
                <a:lnTo>
                  <a:pt x="0" y="0"/>
                </a:lnTo>
                <a:close/>
              </a:path>
            </a:pathLst>
          </a:custGeom>
          <a:ln w="14408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73235" y="3652211"/>
            <a:ext cx="1244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1"/>
                </a:moveTo>
                <a:lnTo>
                  <a:pt x="124367" y="0"/>
                </a:lnTo>
              </a:path>
            </a:pathLst>
          </a:custGeom>
          <a:ln w="21604">
            <a:solidFill>
              <a:srgbClr val="D4F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10157" y="3652215"/>
            <a:ext cx="259715" cy="86995"/>
          </a:xfrm>
          <a:custGeom>
            <a:avLst/>
            <a:gdLst/>
            <a:ahLst/>
            <a:cxnLst/>
            <a:rect l="l" t="t" r="r" b="b"/>
            <a:pathLst>
              <a:path w="259715" h="86995">
                <a:moveTo>
                  <a:pt x="0" y="86423"/>
                </a:moveTo>
                <a:lnTo>
                  <a:pt x="259499" y="86423"/>
                </a:lnTo>
                <a:lnTo>
                  <a:pt x="259499" y="0"/>
                </a:lnTo>
                <a:lnTo>
                  <a:pt x="0" y="0"/>
                </a:lnTo>
                <a:lnTo>
                  <a:pt x="0" y="86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10163" y="3735037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547" y="1"/>
                </a:lnTo>
              </a:path>
            </a:pathLst>
          </a:custGeom>
          <a:ln w="37162">
            <a:solidFill>
              <a:srgbClr val="A8D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94859" y="3736838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3243" y="0"/>
                </a:moveTo>
                <a:lnTo>
                  <a:pt x="0" y="86423"/>
                </a:lnTo>
                <a:lnTo>
                  <a:pt x="86499" y="86423"/>
                </a:lnTo>
                <a:lnTo>
                  <a:pt x="43243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94859" y="3650413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499" y="0"/>
                </a:moveTo>
                <a:lnTo>
                  <a:pt x="0" y="0"/>
                </a:lnTo>
                <a:lnTo>
                  <a:pt x="43243" y="86423"/>
                </a:lnTo>
                <a:lnTo>
                  <a:pt x="86499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8134638" y="3537277"/>
            <a:ext cx="196723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5" dirty="0">
                <a:solidFill>
                  <a:srgbClr val="EEECE1"/>
                </a:solidFill>
                <a:latin typeface="Arial"/>
                <a:cs typeface="Arial"/>
              </a:rPr>
              <a:t>microscope</a:t>
            </a:r>
            <a:endParaRPr sz="27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788332" y="2427855"/>
            <a:ext cx="2211705" cy="0"/>
          </a:xfrm>
          <a:custGeom>
            <a:avLst/>
            <a:gdLst/>
            <a:ahLst/>
            <a:cxnLst/>
            <a:rect l="l" t="t" r="r" b="b"/>
            <a:pathLst>
              <a:path w="2211704">
                <a:moveTo>
                  <a:pt x="2211564" y="0"/>
                </a:moveTo>
                <a:lnTo>
                  <a:pt x="0" y="1"/>
                </a:lnTo>
              </a:path>
            </a:pathLst>
          </a:custGeom>
          <a:ln w="3240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32045" y="5549967"/>
            <a:ext cx="951865" cy="175895"/>
          </a:xfrm>
          <a:custGeom>
            <a:avLst/>
            <a:gdLst/>
            <a:ahLst/>
            <a:cxnLst/>
            <a:rect l="l" t="t" r="r" b="b"/>
            <a:pathLst>
              <a:path w="951864" h="175895">
                <a:moveTo>
                  <a:pt x="951675" y="86419"/>
                </a:moveTo>
                <a:lnTo>
                  <a:pt x="904134" y="101477"/>
                </a:lnTo>
                <a:lnTo>
                  <a:pt x="856853" y="116147"/>
                </a:lnTo>
                <a:lnTo>
                  <a:pt x="810092" y="130039"/>
                </a:lnTo>
                <a:lnTo>
                  <a:pt x="764108" y="142764"/>
                </a:lnTo>
                <a:lnTo>
                  <a:pt x="719163" y="153934"/>
                </a:lnTo>
                <a:lnTo>
                  <a:pt x="675516" y="163159"/>
                </a:lnTo>
                <a:lnTo>
                  <a:pt x="633426" y="170051"/>
                </a:lnTo>
                <a:lnTo>
                  <a:pt x="593153" y="174221"/>
                </a:lnTo>
                <a:lnTo>
                  <a:pt x="554956" y="175279"/>
                </a:lnTo>
                <a:lnTo>
                  <a:pt x="536717" y="174520"/>
                </a:lnTo>
                <a:lnTo>
                  <a:pt x="486133" y="164498"/>
                </a:lnTo>
                <a:lnTo>
                  <a:pt x="442042" y="139756"/>
                </a:lnTo>
                <a:lnTo>
                  <a:pt x="402818" y="105777"/>
                </a:lnTo>
                <a:lnTo>
                  <a:pt x="366708" y="68687"/>
                </a:lnTo>
                <a:lnTo>
                  <a:pt x="355061" y="56690"/>
                </a:lnTo>
                <a:lnTo>
                  <a:pt x="320379" y="24980"/>
                </a:lnTo>
                <a:lnTo>
                  <a:pt x="284724" y="4450"/>
                </a:lnTo>
                <a:lnTo>
                  <a:pt x="259547" y="0"/>
                </a:lnTo>
                <a:lnTo>
                  <a:pt x="246262" y="1047"/>
                </a:lnTo>
                <a:lnTo>
                  <a:pt x="203485" y="15209"/>
                </a:lnTo>
                <a:lnTo>
                  <a:pt x="158372" y="41816"/>
                </a:lnTo>
                <a:lnTo>
                  <a:pt x="113552" y="75616"/>
                </a:lnTo>
                <a:lnTo>
                  <a:pt x="71651" y="111361"/>
                </a:lnTo>
                <a:lnTo>
                  <a:pt x="46637" y="133679"/>
                </a:lnTo>
                <a:lnTo>
                  <a:pt x="35298" y="143801"/>
                </a:lnTo>
                <a:lnTo>
                  <a:pt x="24867" y="152972"/>
                </a:lnTo>
                <a:lnTo>
                  <a:pt x="15443" y="160998"/>
                </a:lnTo>
                <a:lnTo>
                  <a:pt x="7121" y="167685"/>
                </a:lnTo>
                <a:lnTo>
                  <a:pt x="0" y="172838"/>
                </a:lnTo>
              </a:path>
            </a:pathLst>
          </a:custGeom>
          <a:ln w="14403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84986" y="4988204"/>
            <a:ext cx="1644014" cy="1469390"/>
          </a:xfrm>
          <a:custGeom>
            <a:avLst/>
            <a:gdLst/>
            <a:ahLst/>
            <a:cxnLst/>
            <a:rect l="l" t="t" r="r" b="b"/>
            <a:pathLst>
              <a:path w="1644014" h="1469389">
                <a:moveTo>
                  <a:pt x="0" y="1469224"/>
                </a:moveTo>
                <a:lnTo>
                  <a:pt x="1643456" y="1469224"/>
                </a:lnTo>
                <a:lnTo>
                  <a:pt x="1643456" y="0"/>
                </a:lnTo>
                <a:lnTo>
                  <a:pt x="0" y="0"/>
                </a:lnTo>
                <a:lnTo>
                  <a:pt x="0" y="1469224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84981" y="4988203"/>
            <a:ext cx="1644014" cy="1469390"/>
          </a:xfrm>
          <a:custGeom>
            <a:avLst/>
            <a:gdLst/>
            <a:ahLst/>
            <a:cxnLst/>
            <a:rect l="l" t="t" r="r" b="b"/>
            <a:pathLst>
              <a:path w="1644014" h="1469389">
                <a:moveTo>
                  <a:pt x="0" y="0"/>
                </a:moveTo>
                <a:lnTo>
                  <a:pt x="1643803" y="0"/>
                </a:lnTo>
                <a:lnTo>
                  <a:pt x="1643803" y="1469126"/>
                </a:lnTo>
                <a:lnTo>
                  <a:pt x="0" y="1469126"/>
                </a:lnTo>
                <a:lnTo>
                  <a:pt x="0" y="0"/>
                </a:lnTo>
                <a:close/>
              </a:path>
            </a:pathLst>
          </a:custGeom>
          <a:ln w="14410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236433" y="4617593"/>
            <a:ext cx="160147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5" dirty="0">
                <a:solidFill>
                  <a:srgbClr val="EEECE1"/>
                </a:solidFill>
                <a:latin typeface="Arial"/>
                <a:cs typeface="Arial"/>
              </a:rPr>
              <a:t>computer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31836" y="5080025"/>
            <a:ext cx="1539240" cy="1269365"/>
          </a:xfrm>
          <a:custGeom>
            <a:avLst/>
            <a:gdLst/>
            <a:ahLst/>
            <a:cxnLst/>
            <a:rect l="l" t="t" r="r" b="b"/>
            <a:pathLst>
              <a:path w="1539239" h="1269364">
                <a:moveTo>
                  <a:pt x="0" y="1269377"/>
                </a:moveTo>
                <a:lnTo>
                  <a:pt x="1538935" y="1269377"/>
                </a:lnTo>
                <a:lnTo>
                  <a:pt x="1538935" y="0"/>
                </a:lnTo>
                <a:lnTo>
                  <a:pt x="0" y="0"/>
                </a:lnTo>
                <a:lnTo>
                  <a:pt x="0" y="126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231834" y="5080030"/>
            <a:ext cx="1539875" cy="1269365"/>
          </a:xfrm>
          <a:custGeom>
            <a:avLst/>
            <a:gdLst/>
            <a:ahLst/>
            <a:cxnLst/>
            <a:rect l="l" t="t" r="r" b="b"/>
            <a:pathLst>
              <a:path w="1539875" h="1269364">
                <a:moveTo>
                  <a:pt x="0" y="0"/>
                </a:moveTo>
                <a:lnTo>
                  <a:pt x="1539262" y="0"/>
                </a:lnTo>
                <a:lnTo>
                  <a:pt x="1539262" y="1269282"/>
                </a:lnTo>
                <a:lnTo>
                  <a:pt x="0" y="1269282"/>
                </a:lnTo>
                <a:lnTo>
                  <a:pt x="0" y="0"/>
                </a:lnTo>
                <a:close/>
              </a:path>
            </a:pathLst>
          </a:custGeom>
          <a:ln w="14409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901047" y="5625589"/>
            <a:ext cx="937260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56" y="1"/>
                </a:lnTo>
              </a:path>
            </a:pathLst>
          </a:custGeom>
          <a:ln w="3240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05653" y="559858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515" y="0"/>
                </a:moveTo>
                <a:lnTo>
                  <a:pt x="0" y="86419"/>
                </a:lnTo>
              </a:path>
            </a:pathLst>
          </a:custGeom>
          <a:ln w="14411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78640" y="2336028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0" y="0"/>
                </a:moveTo>
                <a:lnTo>
                  <a:pt x="129773" y="129628"/>
                </a:lnTo>
              </a:path>
            </a:pathLst>
          </a:custGeom>
          <a:ln w="14411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53465" y="4532670"/>
            <a:ext cx="1396578" cy="5653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86036" y="4525467"/>
            <a:ext cx="420370" cy="558165"/>
          </a:xfrm>
          <a:custGeom>
            <a:avLst/>
            <a:gdLst/>
            <a:ahLst/>
            <a:cxnLst/>
            <a:rect l="l" t="t" r="r" b="b"/>
            <a:pathLst>
              <a:path w="420370" h="558164">
                <a:moveTo>
                  <a:pt x="0" y="558164"/>
                </a:moveTo>
                <a:lnTo>
                  <a:pt x="419874" y="558164"/>
                </a:lnTo>
                <a:lnTo>
                  <a:pt x="419874" y="0"/>
                </a:lnTo>
                <a:lnTo>
                  <a:pt x="0" y="0"/>
                </a:lnTo>
                <a:lnTo>
                  <a:pt x="0" y="558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87840" y="4842357"/>
            <a:ext cx="646929" cy="239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65165" y="5067428"/>
            <a:ext cx="1875155" cy="0"/>
          </a:xfrm>
          <a:custGeom>
            <a:avLst/>
            <a:gdLst/>
            <a:ahLst/>
            <a:cxnLst/>
            <a:rect l="l" t="t" r="r" b="b"/>
            <a:pathLst>
              <a:path w="1875154">
                <a:moveTo>
                  <a:pt x="0" y="0"/>
                </a:moveTo>
                <a:lnTo>
                  <a:pt x="1874733" y="0"/>
                </a:lnTo>
              </a:path>
            </a:pathLst>
          </a:custGeom>
          <a:ln w="2160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836546" y="5000562"/>
            <a:ext cx="132080" cy="133985"/>
          </a:xfrm>
          <a:custGeom>
            <a:avLst/>
            <a:gdLst/>
            <a:ahLst/>
            <a:cxnLst/>
            <a:rect l="l" t="t" r="r" b="b"/>
            <a:pathLst>
              <a:path w="132079" h="133985">
                <a:moveTo>
                  <a:pt x="16852" y="0"/>
                </a:moveTo>
                <a:lnTo>
                  <a:pt x="8026" y="2324"/>
                </a:lnTo>
                <a:lnTo>
                  <a:pt x="0" y="16065"/>
                </a:lnTo>
                <a:lnTo>
                  <a:pt x="2324" y="24879"/>
                </a:lnTo>
                <a:lnTo>
                  <a:pt x="74345" y="66865"/>
                </a:lnTo>
                <a:lnTo>
                  <a:pt x="2324" y="108851"/>
                </a:lnTo>
                <a:lnTo>
                  <a:pt x="0" y="117665"/>
                </a:lnTo>
                <a:lnTo>
                  <a:pt x="8026" y="131406"/>
                </a:lnTo>
                <a:lnTo>
                  <a:pt x="16852" y="133731"/>
                </a:lnTo>
                <a:lnTo>
                  <a:pt x="131572" y="66865"/>
                </a:lnTo>
                <a:lnTo>
                  <a:pt x="16852" y="0"/>
                </a:lnTo>
                <a:close/>
              </a:path>
            </a:pathLst>
          </a:custGeom>
          <a:solidFill>
            <a:srgbClr val="F1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9612310" y="5065611"/>
            <a:ext cx="19621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solidFill>
                  <a:srgbClr val="EEECE1"/>
                </a:solidFill>
                <a:latin typeface="Arial"/>
                <a:cs typeface="Arial"/>
              </a:rPr>
              <a:t>ω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567014" y="5305095"/>
            <a:ext cx="926246" cy="3439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55292" y="5737221"/>
            <a:ext cx="1037968" cy="3294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55286" y="6039709"/>
            <a:ext cx="1139825" cy="0"/>
          </a:xfrm>
          <a:custGeom>
            <a:avLst/>
            <a:gdLst/>
            <a:ahLst/>
            <a:cxnLst/>
            <a:rect l="l" t="t" r="r" b="b"/>
            <a:pathLst>
              <a:path w="1139825">
                <a:moveTo>
                  <a:pt x="0" y="0"/>
                </a:moveTo>
                <a:lnTo>
                  <a:pt x="1139348" y="0"/>
                </a:lnTo>
              </a:path>
            </a:pathLst>
          </a:custGeom>
          <a:ln w="2160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91436" y="5972844"/>
            <a:ext cx="132080" cy="133985"/>
          </a:xfrm>
          <a:custGeom>
            <a:avLst/>
            <a:gdLst/>
            <a:ahLst/>
            <a:cxnLst/>
            <a:rect l="l" t="t" r="r" b="b"/>
            <a:pathLst>
              <a:path w="132080" h="133985">
                <a:moveTo>
                  <a:pt x="16852" y="0"/>
                </a:moveTo>
                <a:lnTo>
                  <a:pt x="8026" y="2324"/>
                </a:lnTo>
                <a:lnTo>
                  <a:pt x="0" y="16065"/>
                </a:lnTo>
                <a:lnTo>
                  <a:pt x="2324" y="24879"/>
                </a:lnTo>
                <a:lnTo>
                  <a:pt x="74345" y="66865"/>
                </a:lnTo>
                <a:lnTo>
                  <a:pt x="2324" y="108851"/>
                </a:lnTo>
                <a:lnTo>
                  <a:pt x="0" y="117665"/>
                </a:lnTo>
                <a:lnTo>
                  <a:pt x="8026" y="131406"/>
                </a:lnTo>
                <a:lnTo>
                  <a:pt x="16852" y="133730"/>
                </a:lnTo>
                <a:lnTo>
                  <a:pt x="131571" y="66865"/>
                </a:lnTo>
                <a:lnTo>
                  <a:pt x="16852" y="0"/>
                </a:lnTo>
                <a:close/>
              </a:path>
            </a:pathLst>
          </a:custGeom>
          <a:solidFill>
            <a:srgbClr val="F1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299637" y="6059500"/>
            <a:ext cx="19621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solidFill>
                  <a:srgbClr val="EEECE1"/>
                </a:solidFill>
                <a:latin typeface="Arial"/>
                <a:cs typeface="Arial"/>
              </a:rPr>
              <a:t>ω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074919" y="2012018"/>
            <a:ext cx="19621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solidFill>
                  <a:srgbClr val="EEECE1"/>
                </a:solidFill>
                <a:latin typeface="Arial"/>
                <a:cs typeface="Arial"/>
              </a:rPr>
              <a:t>ω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961792" y="1505991"/>
            <a:ext cx="1295665" cy="523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75293" y="1999330"/>
            <a:ext cx="1529080" cy="0"/>
          </a:xfrm>
          <a:custGeom>
            <a:avLst/>
            <a:gdLst/>
            <a:ahLst/>
            <a:cxnLst/>
            <a:rect l="l" t="t" r="r" b="b"/>
            <a:pathLst>
              <a:path w="1529079">
                <a:moveTo>
                  <a:pt x="0" y="0"/>
                </a:moveTo>
                <a:lnTo>
                  <a:pt x="1528669" y="0"/>
                </a:lnTo>
              </a:path>
            </a:pathLst>
          </a:custGeom>
          <a:ln w="2160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00683" y="1932464"/>
            <a:ext cx="132080" cy="133985"/>
          </a:xfrm>
          <a:custGeom>
            <a:avLst/>
            <a:gdLst/>
            <a:ahLst/>
            <a:cxnLst/>
            <a:rect l="l" t="t" r="r" b="b"/>
            <a:pathLst>
              <a:path w="132079" h="133985">
                <a:moveTo>
                  <a:pt x="16852" y="0"/>
                </a:moveTo>
                <a:lnTo>
                  <a:pt x="8026" y="2324"/>
                </a:lnTo>
                <a:lnTo>
                  <a:pt x="0" y="16065"/>
                </a:lnTo>
                <a:lnTo>
                  <a:pt x="2324" y="24879"/>
                </a:lnTo>
                <a:lnTo>
                  <a:pt x="74345" y="66865"/>
                </a:lnTo>
                <a:lnTo>
                  <a:pt x="2324" y="108851"/>
                </a:lnTo>
                <a:lnTo>
                  <a:pt x="0" y="117665"/>
                </a:lnTo>
                <a:lnTo>
                  <a:pt x="8026" y="131406"/>
                </a:lnTo>
                <a:lnTo>
                  <a:pt x="16852" y="133730"/>
                </a:lnTo>
                <a:lnTo>
                  <a:pt x="131572" y="66865"/>
                </a:lnTo>
                <a:lnTo>
                  <a:pt x="16852" y="0"/>
                </a:lnTo>
                <a:close/>
              </a:path>
            </a:pathLst>
          </a:custGeom>
          <a:solidFill>
            <a:srgbClr val="F1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811152" y="1333435"/>
            <a:ext cx="217868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EEECE1"/>
                </a:solidFill>
                <a:latin typeface="Arial"/>
                <a:cs typeface="Arial"/>
              </a:rPr>
              <a:t>femtosecond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488603" y="1736867"/>
            <a:ext cx="83375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EEECE1"/>
                </a:solidFill>
                <a:latin typeface="Arial"/>
                <a:cs typeface="Arial"/>
              </a:rPr>
              <a:t>laser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004891" y="1046837"/>
            <a:ext cx="58674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probe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245369" y="1282721"/>
            <a:ext cx="0" cy="162560"/>
          </a:xfrm>
          <a:custGeom>
            <a:avLst/>
            <a:gdLst/>
            <a:ahLst/>
            <a:cxnLst/>
            <a:rect l="l" t="t" r="r" b="b"/>
            <a:pathLst>
              <a:path h="162559">
                <a:moveTo>
                  <a:pt x="0" y="0"/>
                </a:moveTo>
                <a:lnTo>
                  <a:pt x="0" y="162035"/>
                </a:lnTo>
              </a:path>
            </a:pathLst>
          </a:custGeom>
          <a:ln w="14419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202118" y="1387152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499" y="0"/>
                </a:moveTo>
                <a:lnTo>
                  <a:pt x="0" y="0"/>
                </a:lnTo>
                <a:lnTo>
                  <a:pt x="43256" y="86423"/>
                </a:lnTo>
                <a:lnTo>
                  <a:pt x="86499" y="0"/>
                </a:lnTo>
                <a:close/>
              </a:path>
            </a:pathLst>
          </a:custGeom>
          <a:solidFill>
            <a:srgbClr val="F1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8380066" y="1968706"/>
            <a:ext cx="19621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>
                <a:solidFill>
                  <a:srgbClr val="EEECE1"/>
                </a:solidFill>
                <a:latin typeface="Arial"/>
                <a:cs typeface="Arial"/>
              </a:rPr>
              <a:t>ω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310111" y="1473580"/>
            <a:ext cx="1295662" cy="523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43569" y="1498790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331"/>
                </a:lnTo>
              </a:path>
            </a:pathLst>
          </a:custGeom>
          <a:ln w="337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243563" y="1491582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4">
                <a:moveTo>
                  <a:pt x="0" y="0"/>
                </a:moveTo>
                <a:lnTo>
                  <a:pt x="0" y="480707"/>
                </a:lnTo>
              </a:path>
            </a:pathLst>
          </a:custGeom>
          <a:ln w="481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68792" y="1455572"/>
            <a:ext cx="389255" cy="518795"/>
          </a:xfrm>
          <a:custGeom>
            <a:avLst/>
            <a:gdLst/>
            <a:ahLst/>
            <a:cxnLst/>
            <a:rect l="l" t="t" r="r" b="b"/>
            <a:pathLst>
              <a:path w="389254" h="518794">
                <a:moveTo>
                  <a:pt x="0" y="518553"/>
                </a:moveTo>
                <a:lnTo>
                  <a:pt x="389242" y="518553"/>
                </a:lnTo>
                <a:lnTo>
                  <a:pt x="389242" y="0"/>
                </a:lnTo>
                <a:lnTo>
                  <a:pt x="0" y="0"/>
                </a:lnTo>
                <a:lnTo>
                  <a:pt x="0" y="518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63820" y="1963319"/>
            <a:ext cx="1529080" cy="0"/>
          </a:xfrm>
          <a:custGeom>
            <a:avLst/>
            <a:gdLst/>
            <a:ahLst/>
            <a:cxnLst/>
            <a:rect l="l" t="t" r="r" b="b"/>
            <a:pathLst>
              <a:path w="1529079">
                <a:moveTo>
                  <a:pt x="1528670" y="0"/>
                </a:moveTo>
                <a:lnTo>
                  <a:pt x="0" y="1"/>
                </a:lnTo>
              </a:path>
            </a:pathLst>
          </a:custGeom>
          <a:ln w="21604">
            <a:solidFill>
              <a:srgbClr val="F1E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89535" y="1896454"/>
            <a:ext cx="132080" cy="133985"/>
          </a:xfrm>
          <a:custGeom>
            <a:avLst/>
            <a:gdLst/>
            <a:ahLst/>
            <a:cxnLst/>
            <a:rect l="l" t="t" r="r" b="b"/>
            <a:pathLst>
              <a:path w="132079" h="133985">
                <a:moveTo>
                  <a:pt x="16852" y="0"/>
                </a:moveTo>
                <a:lnTo>
                  <a:pt x="8026" y="2324"/>
                </a:lnTo>
                <a:lnTo>
                  <a:pt x="0" y="16065"/>
                </a:lnTo>
                <a:lnTo>
                  <a:pt x="2324" y="24879"/>
                </a:lnTo>
                <a:lnTo>
                  <a:pt x="74345" y="66865"/>
                </a:lnTo>
                <a:lnTo>
                  <a:pt x="2324" y="108851"/>
                </a:lnTo>
                <a:lnTo>
                  <a:pt x="0" y="117665"/>
                </a:lnTo>
                <a:lnTo>
                  <a:pt x="8026" y="131406"/>
                </a:lnTo>
                <a:lnTo>
                  <a:pt x="16852" y="133730"/>
                </a:lnTo>
                <a:lnTo>
                  <a:pt x="131572" y="66865"/>
                </a:lnTo>
                <a:lnTo>
                  <a:pt x="16852" y="0"/>
                </a:lnTo>
                <a:close/>
              </a:path>
            </a:pathLst>
          </a:custGeom>
          <a:solidFill>
            <a:srgbClr val="F1EF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0991" y="2802140"/>
            <a:ext cx="1873250" cy="1386840"/>
          </a:xfrm>
          <a:custGeom>
            <a:avLst/>
            <a:gdLst/>
            <a:ahLst/>
            <a:cxnLst/>
            <a:rect l="l" t="t" r="r" b="b"/>
            <a:pathLst>
              <a:path w="1873250" h="1386839">
                <a:moveTo>
                  <a:pt x="0" y="1386725"/>
                </a:moveTo>
                <a:lnTo>
                  <a:pt x="1872703" y="1386725"/>
                </a:lnTo>
                <a:lnTo>
                  <a:pt x="1872703" y="0"/>
                </a:lnTo>
                <a:lnTo>
                  <a:pt x="0" y="0"/>
                </a:lnTo>
                <a:lnTo>
                  <a:pt x="0" y="138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0994" y="2802140"/>
            <a:ext cx="1872701" cy="1386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69620" y="2933895"/>
            <a:ext cx="1929130" cy="1689100"/>
          </a:xfrm>
          <a:custGeom>
            <a:avLst/>
            <a:gdLst/>
            <a:ahLst/>
            <a:cxnLst/>
            <a:rect l="l" t="t" r="r" b="b"/>
            <a:pathLst>
              <a:path w="1929129" h="1689100">
                <a:moveTo>
                  <a:pt x="0" y="0"/>
                </a:moveTo>
                <a:lnTo>
                  <a:pt x="1929142" y="0"/>
                </a:lnTo>
                <a:lnTo>
                  <a:pt x="1929142" y="1688706"/>
                </a:lnTo>
                <a:lnTo>
                  <a:pt x="0" y="16887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75317" y="2945638"/>
            <a:ext cx="1906685" cy="16600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5252219" y="6653400"/>
            <a:ext cx="18351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solidFill>
                  <a:srgbClr val="535353"/>
                </a:solidFill>
                <a:latin typeface="Gill Sans Light"/>
                <a:cs typeface="Gill Sans Light"/>
              </a:rPr>
              <a:t>31</a:t>
            </a:r>
            <a:endParaRPr sz="120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866" y="1319390"/>
            <a:ext cx="6795770" cy="5259705"/>
          </a:xfrm>
          <a:custGeom>
            <a:avLst/>
            <a:gdLst/>
            <a:ahLst/>
            <a:cxnLst/>
            <a:rect l="l" t="t" r="r" b="b"/>
            <a:pathLst>
              <a:path w="6795770" h="5259705">
                <a:moveTo>
                  <a:pt x="0" y="5259565"/>
                </a:moveTo>
                <a:lnTo>
                  <a:pt x="6795325" y="5259565"/>
                </a:lnTo>
                <a:lnTo>
                  <a:pt x="6795325" y="0"/>
                </a:lnTo>
                <a:lnTo>
                  <a:pt x="0" y="0"/>
                </a:lnTo>
                <a:lnTo>
                  <a:pt x="0" y="5259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841" y="1328686"/>
            <a:ext cx="6784691" cy="5242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625" y="2324101"/>
            <a:ext cx="775335" cy="596900"/>
          </a:xfrm>
          <a:custGeom>
            <a:avLst/>
            <a:gdLst/>
            <a:ahLst/>
            <a:cxnLst/>
            <a:rect l="l" t="t" r="r" b="b"/>
            <a:pathLst>
              <a:path w="775335" h="596900">
                <a:moveTo>
                  <a:pt x="627989" y="0"/>
                </a:moveTo>
                <a:lnTo>
                  <a:pt x="143969" y="83"/>
                </a:lnTo>
                <a:lnTo>
                  <a:pt x="101252" y="7525"/>
                </a:lnTo>
                <a:lnTo>
                  <a:pt x="63587" y="25848"/>
                </a:lnTo>
                <a:lnTo>
                  <a:pt x="32958" y="53408"/>
                </a:lnTo>
                <a:lnTo>
                  <a:pt x="11349" y="88564"/>
                </a:lnTo>
                <a:lnTo>
                  <a:pt x="746" y="129670"/>
                </a:lnTo>
                <a:lnTo>
                  <a:pt x="0" y="144411"/>
                </a:lnTo>
                <a:lnTo>
                  <a:pt x="1409" y="448957"/>
                </a:lnTo>
                <a:lnTo>
                  <a:pt x="9710" y="497898"/>
                </a:lnTo>
                <a:lnTo>
                  <a:pt x="28911" y="534865"/>
                </a:lnTo>
                <a:lnTo>
                  <a:pt x="57325" y="564810"/>
                </a:lnTo>
                <a:lnTo>
                  <a:pt x="93114" y="585869"/>
                </a:lnTo>
                <a:lnTo>
                  <a:pt x="134437" y="596176"/>
                </a:lnTo>
                <a:lnTo>
                  <a:pt x="149123" y="596900"/>
                </a:lnTo>
                <a:lnTo>
                  <a:pt x="634529" y="596757"/>
                </a:lnTo>
                <a:lnTo>
                  <a:pt x="676686" y="588638"/>
                </a:lnTo>
                <a:lnTo>
                  <a:pt x="713596" y="569396"/>
                </a:lnTo>
                <a:lnTo>
                  <a:pt x="743436" y="540903"/>
                </a:lnTo>
                <a:lnTo>
                  <a:pt x="764388" y="505030"/>
                </a:lnTo>
                <a:lnTo>
                  <a:pt x="774629" y="463651"/>
                </a:lnTo>
                <a:lnTo>
                  <a:pt x="775347" y="448957"/>
                </a:lnTo>
                <a:lnTo>
                  <a:pt x="775302" y="140723"/>
                </a:lnTo>
                <a:lnTo>
                  <a:pt x="767869" y="98137"/>
                </a:lnTo>
                <a:lnTo>
                  <a:pt x="749021" y="61168"/>
                </a:lnTo>
                <a:lnTo>
                  <a:pt x="720645" y="31491"/>
                </a:lnTo>
                <a:lnTo>
                  <a:pt x="684630" y="10778"/>
                </a:lnTo>
                <a:lnTo>
                  <a:pt x="642863" y="704"/>
                </a:lnTo>
                <a:lnTo>
                  <a:pt x="627989" y="0"/>
                </a:lnTo>
                <a:close/>
              </a:path>
            </a:pathLst>
          </a:custGeom>
          <a:solidFill>
            <a:srgbClr val="808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1203" y="2444840"/>
            <a:ext cx="470534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220" dirty="0">
                <a:solidFill>
                  <a:srgbClr val="FFFFFF"/>
                </a:solidFill>
                <a:latin typeface="Gill Sans Light"/>
                <a:cs typeface="Gill Sans Light"/>
              </a:rPr>
              <a:t>r</a:t>
            </a:r>
            <a:r>
              <a:rPr sz="2750" spc="10" dirty="0">
                <a:solidFill>
                  <a:srgbClr val="FFFFFF"/>
                </a:solidFill>
                <a:latin typeface="Gill Sans Light"/>
                <a:cs typeface="Gill Sans Light"/>
              </a:rPr>
              <a:t>-X</a:t>
            </a:r>
            <a:endParaRPr sz="2750">
              <a:latin typeface="Gill Sans Light"/>
              <a:cs typeface="Gill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2960" y="2654300"/>
            <a:ext cx="2148205" cy="4152900"/>
          </a:xfrm>
          <a:prstGeom prst="rect">
            <a:avLst/>
          </a:prstGeom>
          <a:solidFill>
            <a:srgbClr val="94E3FD"/>
          </a:solidFill>
        </p:spPr>
        <p:txBody>
          <a:bodyPr vert="horz" wrap="square" lIns="0" tIns="0" rIns="0" bIns="0" rtlCol="0">
            <a:spAutoFit/>
          </a:bodyPr>
          <a:lstStyle/>
          <a:p>
            <a:pPr marL="105410" indent="-85090">
              <a:lnSpc>
                <a:spcPct val="100000"/>
              </a:lnSpc>
              <a:buClr>
                <a:srgbClr val="535353"/>
              </a:buClr>
              <a:buSzPct val="80952"/>
              <a:buFont typeface="Gill Sans Light"/>
              <a:buChar char="•"/>
              <a:tabLst>
                <a:tab pos="106045" algn="l"/>
              </a:tabLst>
            </a:pP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Recogid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a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de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dirty="0">
                <a:solidFill>
                  <a:srgbClr val="535353"/>
                </a:solidFill>
                <a:latin typeface="Gill Sans Light"/>
                <a:cs typeface="Gill Sans Light"/>
              </a:rPr>
              <a:t>m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uest</a:t>
            </a:r>
            <a:r>
              <a:rPr sz="1050" spc="35" dirty="0">
                <a:solidFill>
                  <a:srgbClr val="535353"/>
                </a:solidFill>
                <a:latin typeface="Gill Sans Light"/>
                <a:cs typeface="Gill Sans Light"/>
              </a:rPr>
              <a:t>r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as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PM10.</a:t>
            </a:r>
            <a:endParaRPr sz="1050">
              <a:latin typeface="Gill Sans Light"/>
              <a:cs typeface="Gill Sans Light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535353"/>
              </a:buClr>
              <a:buFont typeface="Gill Sans Light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105410" marR="330835" indent="-85090">
              <a:lnSpc>
                <a:spcPts val="1240"/>
              </a:lnSpc>
              <a:buClr>
                <a:srgbClr val="535353"/>
              </a:buClr>
              <a:buSzPct val="80952"/>
              <a:buFont typeface="Gill Sans Light"/>
              <a:buChar char="•"/>
              <a:tabLst>
                <a:tab pos="106045" algn="l"/>
              </a:tabLst>
            </a:pP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Obtener una se</a:t>
            </a:r>
            <a:r>
              <a:rPr sz="1050" spc="35" dirty="0">
                <a:solidFill>
                  <a:srgbClr val="535353"/>
                </a:solidFill>
                <a:latin typeface="Gill Sans Light"/>
                <a:cs typeface="Gill Sans Light"/>
              </a:rPr>
              <a:t>r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ie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tempo</a:t>
            </a:r>
            <a:r>
              <a:rPr sz="1050" spc="35" dirty="0">
                <a:solidFill>
                  <a:srgbClr val="535353"/>
                </a:solidFill>
                <a:latin typeface="Gill Sans Light"/>
                <a:cs typeface="Gill Sans Light"/>
              </a:rPr>
              <a:t>r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al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d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e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 mate</a:t>
            </a:r>
            <a:r>
              <a:rPr sz="1050" spc="35" dirty="0">
                <a:solidFill>
                  <a:srgbClr val="535353"/>
                </a:solidFill>
                <a:latin typeface="Gill Sans Light"/>
                <a:cs typeface="Gill Sans Light"/>
              </a:rPr>
              <a:t>r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ia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mine</a:t>
            </a:r>
            <a:r>
              <a:rPr sz="1050" spc="35" dirty="0">
                <a:solidFill>
                  <a:srgbClr val="535353"/>
                </a:solidFill>
                <a:latin typeface="Gill Sans Light"/>
                <a:cs typeface="Gill Sans Light"/>
              </a:rPr>
              <a:t>r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al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en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suspensión.</a:t>
            </a:r>
            <a:endParaRPr sz="1050">
              <a:latin typeface="Gill Sans Light"/>
              <a:cs typeface="Gill Sans Light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Clr>
                <a:srgbClr val="535353"/>
              </a:buClr>
              <a:buFont typeface="Gill Sans Light"/>
              <a:buChar char="•"/>
            </a:pPr>
            <a:endParaRPr sz="1350">
              <a:latin typeface="Times New Roman"/>
              <a:cs typeface="Times New Roman"/>
            </a:endParaRPr>
          </a:p>
          <a:p>
            <a:pPr marL="105410" marR="108585" indent="-85090">
              <a:lnSpc>
                <a:spcPts val="1240"/>
              </a:lnSpc>
              <a:buClr>
                <a:srgbClr val="535353"/>
              </a:buClr>
              <a:buSzPct val="80952"/>
              <a:buFont typeface="Gill Sans Light"/>
              <a:buChar char="•"/>
              <a:tabLst>
                <a:tab pos="106045" algn="l"/>
              </a:tabLst>
            </a:pP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Análisis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cuantitati</a:t>
            </a:r>
            <a:r>
              <a:rPr sz="1050" spc="-10" dirty="0">
                <a:solidFill>
                  <a:srgbClr val="535353"/>
                </a:solidFill>
                <a:latin typeface="Gill Sans Light"/>
                <a:cs typeface="Gill Sans Light"/>
              </a:rPr>
              <a:t>v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o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de</a:t>
            </a:r>
            <a:r>
              <a:rPr sz="1050" spc="-60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Al,</a:t>
            </a:r>
            <a:r>
              <a:rPr sz="1050" spc="-80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Si,</a:t>
            </a:r>
            <a:r>
              <a:rPr sz="1050" spc="-80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Ca,</a:t>
            </a:r>
            <a:r>
              <a:rPr sz="1050" spc="-80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F</a:t>
            </a:r>
            <a:r>
              <a:rPr sz="1050" spc="45" dirty="0">
                <a:solidFill>
                  <a:srgbClr val="535353"/>
                </a:solidFill>
                <a:latin typeface="Gill Sans Light"/>
                <a:cs typeface="Gill Sans Light"/>
              </a:rPr>
              <a:t>e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,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 K y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Mg.</a:t>
            </a:r>
            <a:endParaRPr sz="1050">
              <a:latin typeface="Gill Sans Light"/>
              <a:cs typeface="Gill Sans Light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535353"/>
              </a:buClr>
              <a:buFont typeface="Gill Sans Light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105410" indent="-85090">
              <a:lnSpc>
                <a:spcPct val="100000"/>
              </a:lnSpc>
              <a:buClr>
                <a:srgbClr val="535353"/>
              </a:buClr>
              <a:buSzPct val="80952"/>
              <a:buFont typeface="Gill Sans Light"/>
              <a:buChar char="•"/>
              <a:tabLst>
                <a:tab pos="106045" algn="l"/>
              </a:tabLst>
            </a:pP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CL.</a:t>
            </a:r>
            <a:endParaRPr sz="1050">
              <a:latin typeface="Gill Sans Light"/>
              <a:cs typeface="Gill Sans Light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Gill Sans Light"/>
              <a:buChar char="•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535353"/>
              </a:buClr>
              <a:buFont typeface="Gill Sans Light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105410" marR="55244" indent="-85090">
              <a:lnSpc>
                <a:spcPts val="1240"/>
              </a:lnSpc>
              <a:buClr>
                <a:srgbClr val="535353"/>
              </a:buClr>
              <a:buSzPct val="80952"/>
              <a:buFont typeface="Gill Sans Light"/>
              <a:buChar char="•"/>
              <a:tabLst>
                <a:tab pos="106045" algn="l"/>
              </a:tabLst>
            </a:pP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Compa</a:t>
            </a:r>
            <a:r>
              <a:rPr sz="1050" spc="35" dirty="0">
                <a:solidFill>
                  <a:srgbClr val="535353"/>
                </a:solidFill>
                <a:latin typeface="Gill Sans Light"/>
                <a:cs typeface="Gill Sans Light"/>
              </a:rPr>
              <a:t>r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ación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con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ot</a:t>
            </a:r>
            <a:r>
              <a:rPr sz="1050" spc="35" dirty="0">
                <a:solidFill>
                  <a:srgbClr val="535353"/>
                </a:solidFill>
                <a:latin typeface="Gill Sans Light"/>
                <a:cs typeface="Gill Sans Light"/>
              </a:rPr>
              <a:t>r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as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técnicas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IC</a:t>
            </a:r>
            <a:r>
              <a:rPr sz="1050" spc="-185" dirty="0">
                <a:solidFill>
                  <a:srgbClr val="535353"/>
                </a:solidFill>
                <a:latin typeface="Gill Sans Light"/>
                <a:cs typeface="Gill Sans Light"/>
              </a:rPr>
              <a:t>P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,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 XRF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y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EAA-E</a:t>
            </a:r>
            <a:r>
              <a:rPr sz="1050" spc="-120" dirty="0">
                <a:solidFill>
                  <a:srgbClr val="535353"/>
                </a:solidFill>
                <a:latin typeface="Gill Sans Light"/>
                <a:cs typeface="Gill Sans Light"/>
              </a:rPr>
              <a:t>T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.</a:t>
            </a:r>
            <a:endParaRPr sz="1050">
              <a:latin typeface="Gill Sans Light"/>
              <a:cs typeface="Gill Sans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89393" y="785634"/>
            <a:ext cx="2233295" cy="1508760"/>
          </a:xfrm>
          <a:custGeom>
            <a:avLst/>
            <a:gdLst/>
            <a:ahLst/>
            <a:cxnLst/>
            <a:rect l="l" t="t" r="r" b="b"/>
            <a:pathLst>
              <a:path w="2233295" h="1508760">
                <a:moveTo>
                  <a:pt x="0" y="1508137"/>
                </a:moveTo>
                <a:lnTo>
                  <a:pt x="2232837" y="1508137"/>
                </a:lnTo>
                <a:lnTo>
                  <a:pt x="2232837" y="0"/>
                </a:lnTo>
                <a:lnTo>
                  <a:pt x="0" y="0"/>
                </a:lnTo>
                <a:lnTo>
                  <a:pt x="0" y="1508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89395" y="785635"/>
            <a:ext cx="2232836" cy="1508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13179" y="2372550"/>
            <a:ext cx="1693545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0" dirty="0">
                <a:solidFill>
                  <a:srgbClr val="535353"/>
                </a:solidFill>
                <a:latin typeface="Gill Sans"/>
                <a:cs typeface="Gill Sans"/>
              </a:rPr>
              <a:t>Estación</a:t>
            </a:r>
            <a:r>
              <a:rPr sz="750" b="1" spc="5" dirty="0">
                <a:solidFill>
                  <a:srgbClr val="535353"/>
                </a:solidFill>
                <a:latin typeface="Gill Sans"/>
                <a:cs typeface="Gill Sans"/>
              </a:rPr>
              <a:t> d</a:t>
            </a:r>
            <a:r>
              <a:rPr sz="750" b="1" spc="10" dirty="0">
                <a:solidFill>
                  <a:srgbClr val="535353"/>
                </a:solidFill>
                <a:latin typeface="Gill Sans"/>
                <a:cs typeface="Gill Sans"/>
              </a:rPr>
              <a:t>e</a:t>
            </a:r>
            <a:r>
              <a:rPr sz="750" b="1" spc="5" dirty="0">
                <a:solidFill>
                  <a:srgbClr val="535353"/>
                </a:solidFill>
                <a:latin typeface="Gill Sans"/>
                <a:cs typeface="Gill Sans"/>
              </a:rPr>
              <a:t> </a:t>
            </a:r>
            <a:r>
              <a:rPr sz="750" b="1" spc="10" dirty="0">
                <a:solidFill>
                  <a:srgbClr val="535353"/>
                </a:solidFill>
                <a:latin typeface="Gill Sans"/>
                <a:cs typeface="Gill Sans"/>
              </a:rPr>
              <a:t>Al</a:t>
            </a:r>
            <a:r>
              <a:rPr sz="750" b="1" spc="20" dirty="0">
                <a:solidFill>
                  <a:srgbClr val="535353"/>
                </a:solidFill>
                <a:latin typeface="Gill Sans"/>
                <a:cs typeface="Gill Sans"/>
              </a:rPr>
              <a:t>a</a:t>
            </a:r>
            <a:r>
              <a:rPr sz="750" b="1" spc="10" dirty="0">
                <a:solidFill>
                  <a:srgbClr val="535353"/>
                </a:solidFill>
                <a:latin typeface="Gill Sans"/>
                <a:cs typeface="Gill Sans"/>
              </a:rPr>
              <a:t>gón</a:t>
            </a:r>
            <a:r>
              <a:rPr sz="750" b="1" spc="5" dirty="0">
                <a:solidFill>
                  <a:srgbClr val="535353"/>
                </a:solidFill>
                <a:latin typeface="Gill Sans"/>
                <a:cs typeface="Gill Sans"/>
              </a:rPr>
              <a:t> d</a:t>
            </a:r>
            <a:r>
              <a:rPr sz="750" b="1" spc="10" dirty="0">
                <a:solidFill>
                  <a:srgbClr val="535353"/>
                </a:solidFill>
                <a:latin typeface="Gill Sans"/>
                <a:cs typeface="Gill Sans"/>
              </a:rPr>
              <a:t>e</a:t>
            </a:r>
            <a:r>
              <a:rPr sz="750" b="1" spc="5" dirty="0">
                <a:solidFill>
                  <a:srgbClr val="535353"/>
                </a:solidFill>
                <a:latin typeface="Gill Sans"/>
                <a:cs typeface="Gill Sans"/>
              </a:rPr>
              <a:t> </a:t>
            </a:r>
            <a:r>
              <a:rPr sz="750" b="1" dirty="0">
                <a:solidFill>
                  <a:srgbClr val="535353"/>
                </a:solidFill>
                <a:latin typeface="Gill Sans"/>
                <a:cs typeface="Gill Sans"/>
              </a:rPr>
              <a:t>l</a:t>
            </a:r>
            <a:r>
              <a:rPr sz="750" b="1" spc="10" dirty="0">
                <a:solidFill>
                  <a:srgbClr val="535353"/>
                </a:solidFill>
                <a:latin typeface="Gill Sans"/>
                <a:cs typeface="Gill Sans"/>
              </a:rPr>
              <a:t>a</a:t>
            </a:r>
            <a:r>
              <a:rPr sz="750" b="1" spc="5" dirty="0">
                <a:solidFill>
                  <a:srgbClr val="535353"/>
                </a:solidFill>
                <a:latin typeface="Gill Sans"/>
                <a:cs typeface="Gill Sans"/>
              </a:rPr>
              <a:t> </a:t>
            </a:r>
            <a:r>
              <a:rPr sz="750" b="1" spc="15" dirty="0">
                <a:solidFill>
                  <a:srgbClr val="535353"/>
                </a:solidFill>
                <a:latin typeface="Gill Sans"/>
                <a:cs typeface="Gill Sans"/>
              </a:rPr>
              <a:t>RRICAA</a:t>
            </a:r>
            <a:endParaRPr sz="750">
              <a:latin typeface="Gill Sans"/>
              <a:cs typeface="Gill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91023" y="6588090"/>
            <a:ext cx="194627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75" spc="22" baseline="3267" dirty="0">
                <a:solidFill>
                  <a:srgbClr val="535353"/>
                </a:solidFill>
                <a:latin typeface="Gill Sans Light"/>
                <a:cs typeface="Gill Sans Light"/>
              </a:rPr>
              <a:t>•</a:t>
            </a:r>
            <a:r>
              <a:rPr sz="1275" spc="-22" baseline="3267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Diseñ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o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de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u</a:t>
            </a:r>
            <a:r>
              <a:rPr sz="1050" spc="15" dirty="0">
                <a:solidFill>
                  <a:srgbClr val="535353"/>
                </a:solidFill>
                <a:latin typeface="Gill Sans Light"/>
                <a:cs typeface="Gill Sans Light"/>
              </a:rPr>
              <a:t>n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 </a:t>
            </a:r>
            <a:r>
              <a:rPr sz="1050" spc="10" dirty="0">
                <a:solidFill>
                  <a:srgbClr val="535353"/>
                </a:solidFill>
                <a:latin typeface="Gill Sans Light"/>
                <a:cs typeface="Gill Sans Light"/>
              </a:rPr>
              <a:t>sistema automátic</a:t>
            </a:r>
            <a:r>
              <a:rPr sz="1050" spc="-10" dirty="0">
                <a:solidFill>
                  <a:srgbClr val="535353"/>
                </a:solidFill>
                <a:latin typeface="Gill Sans Light"/>
                <a:cs typeface="Gill Sans Light"/>
              </a:rPr>
              <a:t>o</a:t>
            </a:r>
            <a:r>
              <a:rPr sz="1050" spc="5" dirty="0">
                <a:solidFill>
                  <a:srgbClr val="535353"/>
                </a:solidFill>
                <a:latin typeface="Gill Sans Light"/>
                <a:cs typeface="Gill Sans Light"/>
              </a:rPr>
              <a:t>.</a:t>
            </a:r>
            <a:endParaRPr sz="1050">
              <a:latin typeface="Gill Sans Light"/>
              <a:cs typeface="Gill Sans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1746" y="6645206"/>
            <a:ext cx="124460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solidFill>
                  <a:srgbClr val="535353"/>
                </a:solidFill>
                <a:latin typeface="Gill Sans Light"/>
                <a:cs typeface="Gill Sans Light"/>
              </a:rPr>
              <a:t>32</a:t>
            </a:r>
            <a:endParaRPr sz="75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1688" y="5399525"/>
            <a:ext cx="16573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3524" y="5399525"/>
            <a:ext cx="16573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3977" y="5399525"/>
            <a:ext cx="16573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4163" y="3630845"/>
            <a:ext cx="0" cy="1755139"/>
          </a:xfrm>
          <a:custGeom>
            <a:avLst/>
            <a:gdLst/>
            <a:ahLst/>
            <a:cxnLst/>
            <a:rect l="l" t="t" r="r" b="b"/>
            <a:pathLst>
              <a:path h="1755139">
                <a:moveTo>
                  <a:pt x="0" y="0"/>
                </a:moveTo>
                <a:lnTo>
                  <a:pt x="0" y="1754643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402" y="533985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052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6019" y="53398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30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1332" y="533985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052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5957" y="53398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30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1326" y="533985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052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8370" y="53398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30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3181" y="533985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052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8364" y="53398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30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5036" y="533985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052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0220" y="53398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30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5031" y="533985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052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80214" y="53398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30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6886" y="533985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052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72069" y="53398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630"/>
                </a:moveTo>
                <a:lnTo>
                  <a:pt x="0" y="0"/>
                </a:lnTo>
              </a:path>
            </a:pathLst>
          </a:custGeom>
          <a:ln w="87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1189" y="5339858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0879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2909" y="518525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1189" y="5029182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7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2909" y="487457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1189" y="4718012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7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2909" y="456340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1189" y="440733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7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2909" y="425273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1189" y="409616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7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2909" y="3941639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1189" y="3785451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7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2909" y="363084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254" y="0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2652" y="1676203"/>
            <a:ext cx="1104077" cy="1119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98364" y="3519931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85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55448" y="351993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3090" y="3519931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85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70173" y="351993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25768" y="3519931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85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83410" y="351993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40494" y="3519931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85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97949" y="351993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8364" y="3519931"/>
            <a:ext cx="1099820" cy="0"/>
          </a:xfrm>
          <a:custGeom>
            <a:avLst/>
            <a:gdLst/>
            <a:ahLst/>
            <a:cxnLst/>
            <a:rect l="l" t="t" r="r" b="b"/>
            <a:pathLst>
              <a:path w="1099820">
                <a:moveTo>
                  <a:pt x="0" y="0"/>
                </a:moveTo>
                <a:lnTo>
                  <a:pt x="1099585" y="0"/>
                </a:lnTo>
              </a:path>
            </a:pathLst>
          </a:custGeom>
          <a:ln w="3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042" y="1956497"/>
            <a:ext cx="2205644" cy="156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16397" y="28068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92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00337" y="280680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85951" y="28068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92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9890" y="280680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54016" y="28068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92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40002" y="280680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24127" y="28068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92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8253" y="280680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92192" y="28068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92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78178" y="280680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61745" y="28068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92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45871" y="280680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31857" y="280680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92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5983" y="2806805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177"/>
                </a:moveTo>
                <a:lnTo>
                  <a:pt x="0" y="0"/>
                </a:lnTo>
              </a:path>
            </a:pathLst>
          </a:custGeom>
          <a:ln w="37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16397" y="2806805"/>
            <a:ext cx="1099820" cy="0"/>
          </a:xfrm>
          <a:custGeom>
            <a:avLst/>
            <a:gdLst/>
            <a:ahLst/>
            <a:cxnLst/>
            <a:rect l="l" t="t" r="r" b="b"/>
            <a:pathLst>
              <a:path w="1099820">
                <a:moveTo>
                  <a:pt x="0" y="0"/>
                </a:moveTo>
                <a:lnTo>
                  <a:pt x="1099585" y="0"/>
                </a:lnTo>
              </a:path>
            </a:pathLst>
          </a:custGeom>
          <a:ln w="3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59019" y="3758687"/>
            <a:ext cx="4115016" cy="1583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98366" y="2781893"/>
            <a:ext cx="1101725" cy="698500"/>
          </a:xfrm>
          <a:custGeom>
            <a:avLst/>
            <a:gdLst/>
            <a:ahLst/>
            <a:cxnLst/>
            <a:rect l="l" t="t" r="r" b="b"/>
            <a:pathLst>
              <a:path w="1101725" h="698500">
                <a:moveTo>
                  <a:pt x="1862" y="521145"/>
                </a:moveTo>
                <a:lnTo>
                  <a:pt x="5025" y="518781"/>
                </a:lnTo>
                <a:lnTo>
                  <a:pt x="8747" y="520758"/>
                </a:lnTo>
                <a:lnTo>
                  <a:pt x="12469" y="505535"/>
                </a:lnTo>
                <a:lnTo>
                  <a:pt x="16192" y="503558"/>
                </a:lnTo>
                <a:lnTo>
                  <a:pt x="19356" y="503558"/>
                </a:lnTo>
                <a:lnTo>
                  <a:pt x="24939" y="488334"/>
                </a:lnTo>
                <a:lnTo>
                  <a:pt x="28662" y="469157"/>
                </a:lnTo>
                <a:lnTo>
                  <a:pt x="31826" y="459865"/>
                </a:lnTo>
                <a:lnTo>
                  <a:pt x="35548" y="446618"/>
                </a:lnTo>
                <a:lnTo>
                  <a:pt x="39270" y="421509"/>
                </a:lnTo>
                <a:lnTo>
                  <a:pt x="44854" y="367931"/>
                </a:lnTo>
                <a:lnTo>
                  <a:pt x="48018" y="307235"/>
                </a:lnTo>
                <a:lnTo>
                  <a:pt x="51740" y="375839"/>
                </a:lnTo>
                <a:lnTo>
                  <a:pt x="55463" y="461842"/>
                </a:lnTo>
                <a:lnTo>
                  <a:pt x="60488" y="467180"/>
                </a:lnTo>
                <a:lnTo>
                  <a:pt x="64210" y="480821"/>
                </a:lnTo>
                <a:lnTo>
                  <a:pt x="67933" y="486357"/>
                </a:lnTo>
                <a:lnTo>
                  <a:pt x="71655" y="494068"/>
                </a:lnTo>
                <a:lnTo>
                  <a:pt x="74819" y="499999"/>
                </a:lnTo>
                <a:lnTo>
                  <a:pt x="80402" y="503558"/>
                </a:lnTo>
                <a:lnTo>
                  <a:pt x="84125" y="518781"/>
                </a:lnTo>
                <a:lnTo>
                  <a:pt x="87289" y="530446"/>
                </a:lnTo>
                <a:lnTo>
                  <a:pt x="91011" y="535784"/>
                </a:lnTo>
                <a:lnTo>
                  <a:pt x="94734" y="543692"/>
                </a:lnTo>
                <a:lnTo>
                  <a:pt x="100317" y="554961"/>
                </a:lnTo>
                <a:lnTo>
                  <a:pt x="103481" y="558915"/>
                </a:lnTo>
                <a:lnTo>
                  <a:pt x="107203" y="570185"/>
                </a:lnTo>
                <a:lnTo>
                  <a:pt x="110926" y="582047"/>
                </a:lnTo>
                <a:lnTo>
                  <a:pt x="115951" y="584024"/>
                </a:lnTo>
                <a:lnTo>
                  <a:pt x="119673" y="587385"/>
                </a:lnTo>
                <a:lnTo>
                  <a:pt x="123396" y="597270"/>
                </a:lnTo>
                <a:lnTo>
                  <a:pt x="127118" y="601225"/>
                </a:lnTo>
                <a:lnTo>
                  <a:pt x="130282" y="597270"/>
                </a:lnTo>
                <a:lnTo>
                  <a:pt x="135866" y="597270"/>
                </a:lnTo>
                <a:lnTo>
                  <a:pt x="139588" y="599247"/>
                </a:lnTo>
                <a:lnTo>
                  <a:pt x="142752" y="597270"/>
                </a:lnTo>
                <a:lnTo>
                  <a:pt x="146474" y="595293"/>
                </a:lnTo>
                <a:lnTo>
                  <a:pt x="150197" y="602608"/>
                </a:lnTo>
                <a:lnTo>
                  <a:pt x="155780" y="608540"/>
                </a:lnTo>
                <a:lnTo>
                  <a:pt x="158944" y="616448"/>
                </a:lnTo>
                <a:lnTo>
                  <a:pt x="162667" y="623763"/>
                </a:lnTo>
                <a:lnTo>
                  <a:pt x="166389" y="614471"/>
                </a:lnTo>
                <a:lnTo>
                  <a:pt x="171414" y="612494"/>
                </a:lnTo>
                <a:lnTo>
                  <a:pt x="175137" y="614471"/>
                </a:lnTo>
                <a:lnTo>
                  <a:pt x="178859" y="610517"/>
                </a:lnTo>
                <a:lnTo>
                  <a:pt x="182581" y="612494"/>
                </a:lnTo>
                <a:lnTo>
                  <a:pt x="185745" y="608540"/>
                </a:lnTo>
                <a:lnTo>
                  <a:pt x="191329" y="593316"/>
                </a:lnTo>
                <a:lnTo>
                  <a:pt x="195051" y="597270"/>
                </a:lnTo>
                <a:lnTo>
                  <a:pt x="198215" y="606563"/>
                </a:lnTo>
                <a:lnTo>
                  <a:pt x="201938" y="608540"/>
                </a:lnTo>
                <a:lnTo>
                  <a:pt x="205660" y="602608"/>
                </a:lnTo>
                <a:lnTo>
                  <a:pt x="211243" y="597270"/>
                </a:lnTo>
                <a:lnTo>
                  <a:pt x="214407" y="612494"/>
                </a:lnTo>
                <a:lnTo>
                  <a:pt x="218130" y="618425"/>
                </a:lnTo>
                <a:lnTo>
                  <a:pt x="221852" y="608540"/>
                </a:lnTo>
                <a:lnTo>
                  <a:pt x="226877" y="616448"/>
                </a:lnTo>
                <a:lnTo>
                  <a:pt x="230600" y="616448"/>
                </a:lnTo>
                <a:lnTo>
                  <a:pt x="234322" y="606563"/>
                </a:lnTo>
                <a:lnTo>
                  <a:pt x="237858" y="608540"/>
                </a:lnTo>
                <a:lnTo>
                  <a:pt x="241208" y="610517"/>
                </a:lnTo>
                <a:lnTo>
                  <a:pt x="246792" y="619809"/>
                </a:lnTo>
                <a:lnTo>
                  <a:pt x="250514" y="621786"/>
                </a:lnTo>
                <a:lnTo>
                  <a:pt x="253678" y="618425"/>
                </a:lnTo>
                <a:lnTo>
                  <a:pt x="257401" y="619809"/>
                </a:lnTo>
                <a:lnTo>
                  <a:pt x="262984" y="621786"/>
                </a:lnTo>
                <a:lnTo>
                  <a:pt x="266148" y="619809"/>
                </a:lnTo>
                <a:lnTo>
                  <a:pt x="269871" y="618425"/>
                </a:lnTo>
                <a:lnTo>
                  <a:pt x="273593" y="625740"/>
                </a:lnTo>
                <a:lnTo>
                  <a:pt x="277129" y="633451"/>
                </a:lnTo>
                <a:lnTo>
                  <a:pt x="282340" y="629694"/>
                </a:lnTo>
                <a:lnTo>
                  <a:pt x="286063" y="625740"/>
                </a:lnTo>
                <a:lnTo>
                  <a:pt x="289785" y="623763"/>
                </a:lnTo>
                <a:lnTo>
                  <a:pt x="293321" y="625740"/>
                </a:lnTo>
                <a:lnTo>
                  <a:pt x="298533" y="633451"/>
                </a:lnTo>
                <a:lnTo>
                  <a:pt x="302255" y="637009"/>
                </a:lnTo>
                <a:lnTo>
                  <a:pt x="305791" y="640964"/>
                </a:lnTo>
                <a:lnTo>
                  <a:pt x="309141" y="638986"/>
                </a:lnTo>
                <a:lnTo>
                  <a:pt x="312864" y="631671"/>
                </a:lnTo>
                <a:lnTo>
                  <a:pt x="318261" y="608540"/>
                </a:lnTo>
                <a:lnTo>
                  <a:pt x="321611" y="570185"/>
                </a:lnTo>
                <a:lnTo>
                  <a:pt x="325334" y="543692"/>
                </a:lnTo>
                <a:lnTo>
                  <a:pt x="329056" y="545669"/>
                </a:lnTo>
                <a:lnTo>
                  <a:pt x="334454" y="568208"/>
                </a:lnTo>
                <a:lnTo>
                  <a:pt x="337804" y="602608"/>
                </a:lnTo>
                <a:lnTo>
                  <a:pt x="341526" y="625740"/>
                </a:lnTo>
                <a:lnTo>
                  <a:pt x="345062" y="629694"/>
                </a:lnTo>
                <a:lnTo>
                  <a:pt x="348785" y="627717"/>
                </a:lnTo>
                <a:lnTo>
                  <a:pt x="353996" y="633451"/>
                </a:lnTo>
                <a:lnTo>
                  <a:pt x="357532" y="612494"/>
                </a:lnTo>
                <a:lnTo>
                  <a:pt x="361255" y="580070"/>
                </a:lnTo>
                <a:lnTo>
                  <a:pt x="364605" y="562870"/>
                </a:lnTo>
                <a:lnTo>
                  <a:pt x="370002" y="585408"/>
                </a:lnTo>
                <a:lnTo>
                  <a:pt x="373724" y="612494"/>
                </a:lnTo>
                <a:lnTo>
                  <a:pt x="377075" y="618425"/>
                </a:lnTo>
                <a:lnTo>
                  <a:pt x="380797" y="608540"/>
                </a:lnTo>
                <a:lnTo>
                  <a:pt x="384333" y="595293"/>
                </a:lnTo>
                <a:lnTo>
                  <a:pt x="389917" y="585408"/>
                </a:lnTo>
                <a:lnTo>
                  <a:pt x="393267" y="595293"/>
                </a:lnTo>
                <a:lnTo>
                  <a:pt x="396803" y="618425"/>
                </a:lnTo>
                <a:lnTo>
                  <a:pt x="400525" y="627717"/>
                </a:lnTo>
                <a:lnTo>
                  <a:pt x="405737" y="625740"/>
                </a:lnTo>
                <a:lnTo>
                  <a:pt x="409273" y="625740"/>
                </a:lnTo>
                <a:lnTo>
                  <a:pt x="412995" y="631671"/>
                </a:lnTo>
                <a:lnTo>
                  <a:pt x="416718" y="640964"/>
                </a:lnTo>
                <a:lnTo>
                  <a:pt x="420068" y="644918"/>
                </a:lnTo>
                <a:lnTo>
                  <a:pt x="425465" y="640964"/>
                </a:lnTo>
                <a:lnTo>
                  <a:pt x="429188" y="637009"/>
                </a:lnTo>
                <a:lnTo>
                  <a:pt x="432538" y="633451"/>
                </a:lnTo>
                <a:lnTo>
                  <a:pt x="436074" y="631671"/>
                </a:lnTo>
                <a:lnTo>
                  <a:pt x="441657" y="629694"/>
                </a:lnTo>
                <a:lnTo>
                  <a:pt x="445380" y="627717"/>
                </a:lnTo>
                <a:lnTo>
                  <a:pt x="448544" y="629694"/>
                </a:lnTo>
                <a:lnTo>
                  <a:pt x="452266" y="627717"/>
                </a:lnTo>
                <a:lnTo>
                  <a:pt x="455989" y="631671"/>
                </a:lnTo>
                <a:lnTo>
                  <a:pt x="461200" y="644918"/>
                </a:lnTo>
                <a:lnTo>
                  <a:pt x="464736" y="638986"/>
                </a:lnTo>
                <a:lnTo>
                  <a:pt x="468458" y="621786"/>
                </a:lnTo>
                <a:lnTo>
                  <a:pt x="472181" y="619809"/>
                </a:lnTo>
                <a:lnTo>
                  <a:pt x="477206" y="623763"/>
                </a:lnTo>
                <a:lnTo>
                  <a:pt x="480928" y="619809"/>
                </a:lnTo>
                <a:lnTo>
                  <a:pt x="484651" y="619809"/>
                </a:lnTo>
                <a:lnTo>
                  <a:pt x="487815" y="606563"/>
                </a:lnTo>
                <a:lnTo>
                  <a:pt x="493398" y="591339"/>
                </a:lnTo>
                <a:lnTo>
                  <a:pt x="497121" y="595293"/>
                </a:lnTo>
                <a:lnTo>
                  <a:pt x="500471" y="593316"/>
                </a:lnTo>
                <a:lnTo>
                  <a:pt x="504007" y="602608"/>
                </a:lnTo>
                <a:lnTo>
                  <a:pt x="507729" y="608540"/>
                </a:lnTo>
                <a:lnTo>
                  <a:pt x="513313" y="606563"/>
                </a:lnTo>
                <a:lnTo>
                  <a:pt x="516477" y="604586"/>
                </a:lnTo>
                <a:lnTo>
                  <a:pt x="520199" y="606563"/>
                </a:lnTo>
                <a:lnTo>
                  <a:pt x="523922" y="606563"/>
                </a:lnTo>
                <a:lnTo>
                  <a:pt x="528947" y="595293"/>
                </a:lnTo>
                <a:lnTo>
                  <a:pt x="532669" y="578093"/>
                </a:lnTo>
                <a:lnTo>
                  <a:pt x="536392" y="554961"/>
                </a:lnTo>
                <a:lnTo>
                  <a:pt x="540114" y="534400"/>
                </a:lnTo>
                <a:lnTo>
                  <a:pt x="543278" y="532423"/>
                </a:lnTo>
                <a:lnTo>
                  <a:pt x="548861" y="535784"/>
                </a:lnTo>
                <a:lnTo>
                  <a:pt x="552584" y="513245"/>
                </a:lnTo>
                <a:lnTo>
                  <a:pt x="555748" y="436733"/>
                </a:lnTo>
                <a:lnTo>
                  <a:pt x="559470" y="324436"/>
                </a:lnTo>
                <a:lnTo>
                  <a:pt x="565054" y="175563"/>
                </a:lnTo>
                <a:lnTo>
                  <a:pt x="568776" y="141360"/>
                </a:lnTo>
                <a:lnTo>
                  <a:pt x="571940" y="276788"/>
                </a:lnTo>
                <a:lnTo>
                  <a:pt x="575662" y="425464"/>
                </a:lnTo>
                <a:lnTo>
                  <a:pt x="581246" y="499999"/>
                </a:lnTo>
                <a:lnTo>
                  <a:pt x="584410" y="520758"/>
                </a:lnTo>
                <a:lnTo>
                  <a:pt x="588132" y="511268"/>
                </a:lnTo>
                <a:lnTo>
                  <a:pt x="591855" y="520758"/>
                </a:lnTo>
                <a:lnTo>
                  <a:pt x="596880" y="537761"/>
                </a:lnTo>
                <a:lnTo>
                  <a:pt x="600602" y="539738"/>
                </a:lnTo>
                <a:lnTo>
                  <a:pt x="604325" y="543692"/>
                </a:lnTo>
                <a:lnTo>
                  <a:pt x="608047" y="534400"/>
                </a:lnTo>
                <a:lnTo>
                  <a:pt x="611211" y="560892"/>
                </a:lnTo>
                <a:lnTo>
                  <a:pt x="616795" y="564847"/>
                </a:lnTo>
                <a:lnTo>
                  <a:pt x="620517" y="562870"/>
                </a:lnTo>
                <a:lnTo>
                  <a:pt x="624239" y="562870"/>
                </a:lnTo>
                <a:lnTo>
                  <a:pt x="627403" y="566824"/>
                </a:lnTo>
                <a:lnTo>
                  <a:pt x="632987" y="584024"/>
                </a:lnTo>
                <a:lnTo>
                  <a:pt x="636709" y="595293"/>
                </a:lnTo>
                <a:lnTo>
                  <a:pt x="639873" y="599247"/>
                </a:lnTo>
                <a:lnTo>
                  <a:pt x="643595" y="604586"/>
                </a:lnTo>
                <a:lnTo>
                  <a:pt x="649179" y="612494"/>
                </a:lnTo>
                <a:lnTo>
                  <a:pt x="652343" y="614471"/>
                </a:lnTo>
                <a:lnTo>
                  <a:pt x="656065" y="618425"/>
                </a:lnTo>
                <a:lnTo>
                  <a:pt x="659788" y="627717"/>
                </a:lnTo>
                <a:lnTo>
                  <a:pt x="663510" y="633451"/>
                </a:lnTo>
                <a:lnTo>
                  <a:pt x="668535" y="637009"/>
                </a:lnTo>
                <a:lnTo>
                  <a:pt x="672258" y="640964"/>
                </a:lnTo>
                <a:lnTo>
                  <a:pt x="675980" y="642941"/>
                </a:lnTo>
                <a:lnTo>
                  <a:pt x="679702" y="646697"/>
                </a:lnTo>
                <a:lnTo>
                  <a:pt x="684728" y="652233"/>
                </a:lnTo>
                <a:lnTo>
                  <a:pt x="688450" y="656187"/>
                </a:lnTo>
                <a:lnTo>
                  <a:pt x="692172" y="660141"/>
                </a:lnTo>
                <a:lnTo>
                  <a:pt x="695336" y="665875"/>
                </a:lnTo>
                <a:lnTo>
                  <a:pt x="700920" y="667852"/>
                </a:lnTo>
                <a:lnTo>
                  <a:pt x="704642" y="661920"/>
                </a:lnTo>
                <a:lnTo>
                  <a:pt x="707806" y="656187"/>
                </a:lnTo>
                <a:lnTo>
                  <a:pt x="711529" y="654210"/>
                </a:lnTo>
                <a:lnTo>
                  <a:pt x="717112" y="658164"/>
                </a:lnTo>
                <a:lnTo>
                  <a:pt x="720834" y="658164"/>
                </a:lnTo>
                <a:lnTo>
                  <a:pt x="723998" y="658164"/>
                </a:lnTo>
                <a:lnTo>
                  <a:pt x="727721" y="658164"/>
                </a:lnTo>
                <a:lnTo>
                  <a:pt x="731443" y="661920"/>
                </a:lnTo>
                <a:lnTo>
                  <a:pt x="736468" y="663897"/>
                </a:lnTo>
                <a:lnTo>
                  <a:pt x="740191" y="669433"/>
                </a:lnTo>
                <a:lnTo>
                  <a:pt x="743913" y="673387"/>
                </a:lnTo>
                <a:lnTo>
                  <a:pt x="747635" y="675167"/>
                </a:lnTo>
                <a:lnTo>
                  <a:pt x="752661" y="675167"/>
                </a:lnTo>
                <a:lnTo>
                  <a:pt x="756383" y="677144"/>
                </a:lnTo>
                <a:lnTo>
                  <a:pt x="760105" y="679121"/>
                </a:lnTo>
                <a:lnTo>
                  <a:pt x="763269" y="675167"/>
                </a:lnTo>
                <a:lnTo>
                  <a:pt x="768853" y="669433"/>
                </a:lnTo>
                <a:lnTo>
                  <a:pt x="772575" y="665875"/>
                </a:lnTo>
                <a:lnTo>
                  <a:pt x="776298" y="665875"/>
                </a:lnTo>
                <a:lnTo>
                  <a:pt x="779462" y="665875"/>
                </a:lnTo>
                <a:lnTo>
                  <a:pt x="785045" y="669433"/>
                </a:lnTo>
                <a:lnTo>
                  <a:pt x="788768" y="675167"/>
                </a:lnTo>
                <a:lnTo>
                  <a:pt x="791932" y="673387"/>
                </a:lnTo>
                <a:lnTo>
                  <a:pt x="795654" y="683075"/>
                </a:lnTo>
                <a:lnTo>
                  <a:pt x="801237" y="686634"/>
                </a:lnTo>
                <a:lnTo>
                  <a:pt x="804401" y="685052"/>
                </a:lnTo>
                <a:lnTo>
                  <a:pt x="808124" y="690390"/>
                </a:lnTo>
                <a:lnTo>
                  <a:pt x="811846" y="688611"/>
                </a:lnTo>
                <a:lnTo>
                  <a:pt x="815569" y="686634"/>
                </a:lnTo>
                <a:lnTo>
                  <a:pt x="820594" y="685052"/>
                </a:lnTo>
                <a:lnTo>
                  <a:pt x="824316" y="673387"/>
                </a:lnTo>
                <a:lnTo>
                  <a:pt x="828038" y="669433"/>
                </a:lnTo>
                <a:lnTo>
                  <a:pt x="831202" y="654210"/>
                </a:lnTo>
                <a:lnTo>
                  <a:pt x="836786" y="619809"/>
                </a:lnTo>
                <a:lnTo>
                  <a:pt x="840508" y="556938"/>
                </a:lnTo>
                <a:lnTo>
                  <a:pt x="844045" y="503558"/>
                </a:lnTo>
                <a:lnTo>
                  <a:pt x="847395" y="517199"/>
                </a:lnTo>
                <a:lnTo>
                  <a:pt x="852978" y="580070"/>
                </a:lnTo>
                <a:lnTo>
                  <a:pt x="856514" y="642941"/>
                </a:lnTo>
                <a:lnTo>
                  <a:pt x="859865" y="675167"/>
                </a:lnTo>
                <a:lnTo>
                  <a:pt x="863587" y="683075"/>
                </a:lnTo>
                <a:lnTo>
                  <a:pt x="869170" y="688611"/>
                </a:lnTo>
                <a:lnTo>
                  <a:pt x="872707" y="692367"/>
                </a:lnTo>
                <a:lnTo>
                  <a:pt x="876057" y="694344"/>
                </a:lnTo>
                <a:lnTo>
                  <a:pt x="879779" y="692367"/>
                </a:lnTo>
                <a:lnTo>
                  <a:pt x="885177" y="688611"/>
                </a:lnTo>
                <a:lnTo>
                  <a:pt x="888527" y="692367"/>
                </a:lnTo>
                <a:lnTo>
                  <a:pt x="892249" y="698298"/>
                </a:lnTo>
                <a:lnTo>
                  <a:pt x="895785" y="696321"/>
                </a:lnTo>
                <a:lnTo>
                  <a:pt x="900997" y="694344"/>
                </a:lnTo>
                <a:lnTo>
                  <a:pt x="904719" y="686634"/>
                </a:lnTo>
                <a:lnTo>
                  <a:pt x="908441" y="685052"/>
                </a:lnTo>
                <a:lnTo>
                  <a:pt x="911978" y="681098"/>
                </a:lnTo>
                <a:lnTo>
                  <a:pt x="917189" y="679121"/>
                </a:lnTo>
                <a:lnTo>
                  <a:pt x="920911" y="679121"/>
                </a:lnTo>
                <a:lnTo>
                  <a:pt x="924448" y="683075"/>
                </a:lnTo>
                <a:lnTo>
                  <a:pt x="927798" y="685052"/>
                </a:lnTo>
                <a:lnTo>
                  <a:pt x="933381" y="685052"/>
                </a:lnTo>
                <a:lnTo>
                  <a:pt x="936917" y="686634"/>
                </a:lnTo>
                <a:lnTo>
                  <a:pt x="940640" y="679121"/>
                </a:lnTo>
                <a:lnTo>
                  <a:pt x="943990" y="679121"/>
                </a:lnTo>
                <a:lnTo>
                  <a:pt x="947712" y="673387"/>
                </a:lnTo>
                <a:lnTo>
                  <a:pt x="953110" y="669433"/>
                </a:lnTo>
                <a:lnTo>
                  <a:pt x="956460" y="656187"/>
                </a:lnTo>
                <a:lnTo>
                  <a:pt x="960182" y="621786"/>
                </a:lnTo>
                <a:lnTo>
                  <a:pt x="963718" y="568208"/>
                </a:lnTo>
                <a:lnTo>
                  <a:pt x="968930" y="503558"/>
                </a:lnTo>
                <a:lnTo>
                  <a:pt x="972652" y="463819"/>
                </a:lnTo>
                <a:lnTo>
                  <a:pt x="976188" y="488334"/>
                </a:lnTo>
                <a:lnTo>
                  <a:pt x="979911" y="556938"/>
                </a:lnTo>
                <a:lnTo>
                  <a:pt x="985122" y="616448"/>
                </a:lnTo>
                <a:lnTo>
                  <a:pt x="988658" y="648674"/>
                </a:lnTo>
                <a:lnTo>
                  <a:pt x="992381" y="661920"/>
                </a:lnTo>
                <a:lnTo>
                  <a:pt x="996103" y="663897"/>
                </a:lnTo>
                <a:lnTo>
                  <a:pt x="1001128" y="663897"/>
                </a:lnTo>
                <a:lnTo>
                  <a:pt x="1004851" y="663897"/>
                </a:lnTo>
                <a:lnTo>
                  <a:pt x="1008573" y="661920"/>
                </a:lnTo>
                <a:lnTo>
                  <a:pt x="1011923" y="660141"/>
                </a:lnTo>
                <a:lnTo>
                  <a:pt x="1017320" y="661920"/>
                </a:lnTo>
                <a:lnTo>
                  <a:pt x="1021043" y="660141"/>
                </a:lnTo>
                <a:lnTo>
                  <a:pt x="1024393" y="654210"/>
                </a:lnTo>
                <a:lnTo>
                  <a:pt x="1027929" y="654210"/>
                </a:lnTo>
                <a:lnTo>
                  <a:pt x="1033513" y="652233"/>
                </a:lnTo>
                <a:lnTo>
                  <a:pt x="1049705" y="574139"/>
                </a:lnTo>
                <a:lnTo>
                  <a:pt x="1053055" y="479042"/>
                </a:lnTo>
                <a:lnTo>
                  <a:pt x="1056591" y="324436"/>
                </a:lnTo>
                <a:lnTo>
                  <a:pt x="1060314" y="148675"/>
                </a:lnTo>
                <a:lnTo>
                  <a:pt x="1065525" y="28865"/>
                </a:lnTo>
                <a:lnTo>
                  <a:pt x="1069061" y="0"/>
                </a:lnTo>
                <a:lnTo>
                  <a:pt x="1072784" y="150652"/>
                </a:lnTo>
                <a:lnTo>
                  <a:pt x="1076506" y="339461"/>
                </a:lnTo>
                <a:lnTo>
                  <a:pt x="1081531" y="480821"/>
                </a:lnTo>
                <a:lnTo>
                  <a:pt x="1085253" y="558915"/>
                </a:lnTo>
                <a:lnTo>
                  <a:pt x="1088976" y="599247"/>
                </a:lnTo>
                <a:lnTo>
                  <a:pt x="1101446" y="642941"/>
                </a:lnTo>
                <a:lnTo>
                  <a:pt x="1103346" y="6486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16397" y="2106528"/>
            <a:ext cx="1101725" cy="694690"/>
          </a:xfrm>
          <a:custGeom>
            <a:avLst/>
            <a:gdLst/>
            <a:ahLst/>
            <a:cxnLst/>
            <a:rect l="l" t="t" r="r" b="b"/>
            <a:pathLst>
              <a:path w="1101725" h="694689">
                <a:moveTo>
                  <a:pt x="1861" y="689599"/>
                </a:moveTo>
                <a:lnTo>
                  <a:pt x="3722" y="690588"/>
                </a:lnTo>
                <a:lnTo>
                  <a:pt x="8747" y="690588"/>
                </a:lnTo>
                <a:lnTo>
                  <a:pt x="12469" y="688611"/>
                </a:lnTo>
                <a:lnTo>
                  <a:pt x="16192" y="687029"/>
                </a:lnTo>
                <a:lnTo>
                  <a:pt x="19728" y="687029"/>
                </a:lnTo>
                <a:lnTo>
                  <a:pt x="23078" y="687029"/>
                </a:lnTo>
                <a:lnTo>
                  <a:pt x="26800" y="688611"/>
                </a:lnTo>
                <a:lnTo>
                  <a:pt x="30523" y="688611"/>
                </a:lnTo>
                <a:lnTo>
                  <a:pt x="35548" y="688611"/>
                </a:lnTo>
                <a:lnTo>
                  <a:pt x="39270" y="687029"/>
                </a:lnTo>
                <a:lnTo>
                  <a:pt x="42993" y="685052"/>
                </a:lnTo>
                <a:lnTo>
                  <a:pt x="46529" y="685052"/>
                </a:lnTo>
                <a:lnTo>
                  <a:pt x="49879" y="688611"/>
                </a:lnTo>
                <a:lnTo>
                  <a:pt x="53601" y="690588"/>
                </a:lnTo>
                <a:lnTo>
                  <a:pt x="58999" y="692565"/>
                </a:lnTo>
                <a:lnTo>
                  <a:pt x="62349" y="690588"/>
                </a:lnTo>
                <a:lnTo>
                  <a:pt x="66071" y="690588"/>
                </a:lnTo>
                <a:lnTo>
                  <a:pt x="69794" y="688611"/>
                </a:lnTo>
                <a:lnTo>
                  <a:pt x="73330" y="690588"/>
                </a:lnTo>
                <a:lnTo>
                  <a:pt x="76680" y="688611"/>
                </a:lnTo>
                <a:lnTo>
                  <a:pt x="80402" y="688611"/>
                </a:lnTo>
                <a:lnTo>
                  <a:pt x="85800" y="690588"/>
                </a:lnTo>
                <a:lnTo>
                  <a:pt x="89150" y="690588"/>
                </a:lnTo>
                <a:lnTo>
                  <a:pt x="92872" y="692565"/>
                </a:lnTo>
                <a:lnTo>
                  <a:pt x="96409" y="690588"/>
                </a:lnTo>
                <a:lnTo>
                  <a:pt x="100131" y="690588"/>
                </a:lnTo>
                <a:lnTo>
                  <a:pt x="103481" y="690588"/>
                </a:lnTo>
                <a:lnTo>
                  <a:pt x="107203" y="692565"/>
                </a:lnTo>
                <a:lnTo>
                  <a:pt x="112601" y="694344"/>
                </a:lnTo>
                <a:lnTo>
                  <a:pt x="115951" y="692565"/>
                </a:lnTo>
                <a:lnTo>
                  <a:pt x="119673" y="692565"/>
                </a:lnTo>
                <a:lnTo>
                  <a:pt x="123210" y="690588"/>
                </a:lnTo>
                <a:lnTo>
                  <a:pt x="126932" y="690588"/>
                </a:lnTo>
                <a:lnTo>
                  <a:pt x="130282" y="690588"/>
                </a:lnTo>
                <a:lnTo>
                  <a:pt x="135866" y="688611"/>
                </a:lnTo>
                <a:lnTo>
                  <a:pt x="139402" y="688611"/>
                </a:lnTo>
                <a:lnTo>
                  <a:pt x="143124" y="690588"/>
                </a:lnTo>
                <a:lnTo>
                  <a:pt x="146474" y="690588"/>
                </a:lnTo>
                <a:lnTo>
                  <a:pt x="150011" y="692565"/>
                </a:lnTo>
                <a:lnTo>
                  <a:pt x="153733" y="692565"/>
                </a:lnTo>
                <a:lnTo>
                  <a:pt x="157455" y="692565"/>
                </a:lnTo>
                <a:lnTo>
                  <a:pt x="162481" y="692565"/>
                </a:lnTo>
                <a:lnTo>
                  <a:pt x="166203" y="692565"/>
                </a:lnTo>
                <a:lnTo>
                  <a:pt x="169925" y="690588"/>
                </a:lnTo>
                <a:lnTo>
                  <a:pt x="173275" y="690588"/>
                </a:lnTo>
                <a:lnTo>
                  <a:pt x="176812" y="690588"/>
                </a:lnTo>
                <a:lnTo>
                  <a:pt x="180534" y="690588"/>
                </a:lnTo>
                <a:lnTo>
                  <a:pt x="185745" y="687029"/>
                </a:lnTo>
                <a:lnTo>
                  <a:pt x="189281" y="687029"/>
                </a:lnTo>
                <a:lnTo>
                  <a:pt x="193004" y="687029"/>
                </a:lnTo>
                <a:lnTo>
                  <a:pt x="196726" y="688611"/>
                </a:lnTo>
                <a:lnTo>
                  <a:pt x="200076" y="690588"/>
                </a:lnTo>
                <a:lnTo>
                  <a:pt x="203613" y="690588"/>
                </a:lnTo>
                <a:lnTo>
                  <a:pt x="209196" y="688611"/>
                </a:lnTo>
                <a:lnTo>
                  <a:pt x="212546" y="687029"/>
                </a:lnTo>
                <a:lnTo>
                  <a:pt x="216082" y="685052"/>
                </a:lnTo>
                <a:lnTo>
                  <a:pt x="219805" y="687029"/>
                </a:lnTo>
                <a:lnTo>
                  <a:pt x="223527" y="687029"/>
                </a:lnTo>
                <a:lnTo>
                  <a:pt x="226877" y="688611"/>
                </a:lnTo>
                <a:lnTo>
                  <a:pt x="230414" y="688611"/>
                </a:lnTo>
                <a:lnTo>
                  <a:pt x="235997" y="688611"/>
                </a:lnTo>
                <a:lnTo>
                  <a:pt x="239719" y="690588"/>
                </a:lnTo>
                <a:lnTo>
                  <a:pt x="242883" y="690588"/>
                </a:lnTo>
                <a:lnTo>
                  <a:pt x="246606" y="690588"/>
                </a:lnTo>
                <a:lnTo>
                  <a:pt x="250328" y="688611"/>
                </a:lnTo>
                <a:lnTo>
                  <a:pt x="254051" y="687029"/>
                </a:lnTo>
                <a:lnTo>
                  <a:pt x="280852" y="687029"/>
                </a:lnTo>
                <a:lnTo>
                  <a:pt x="285877" y="685052"/>
                </a:lnTo>
                <a:lnTo>
                  <a:pt x="289599" y="685052"/>
                </a:lnTo>
                <a:lnTo>
                  <a:pt x="293321" y="687029"/>
                </a:lnTo>
                <a:lnTo>
                  <a:pt x="296485" y="685052"/>
                </a:lnTo>
                <a:lnTo>
                  <a:pt x="300208" y="683075"/>
                </a:lnTo>
                <a:lnTo>
                  <a:pt x="303930" y="683075"/>
                </a:lnTo>
                <a:lnTo>
                  <a:pt x="308955" y="681098"/>
                </a:lnTo>
                <a:lnTo>
                  <a:pt x="312678" y="681098"/>
                </a:lnTo>
                <a:lnTo>
                  <a:pt x="316400" y="683075"/>
                </a:lnTo>
                <a:lnTo>
                  <a:pt x="320122" y="683075"/>
                </a:lnTo>
                <a:lnTo>
                  <a:pt x="323286" y="681098"/>
                </a:lnTo>
                <a:lnTo>
                  <a:pt x="327009" y="681098"/>
                </a:lnTo>
                <a:lnTo>
                  <a:pt x="332592" y="683075"/>
                </a:lnTo>
                <a:lnTo>
                  <a:pt x="336315" y="683075"/>
                </a:lnTo>
                <a:lnTo>
                  <a:pt x="339479" y="683075"/>
                </a:lnTo>
                <a:lnTo>
                  <a:pt x="343201" y="683075"/>
                </a:lnTo>
                <a:lnTo>
                  <a:pt x="346923" y="681098"/>
                </a:lnTo>
                <a:lnTo>
                  <a:pt x="350087" y="681098"/>
                </a:lnTo>
                <a:lnTo>
                  <a:pt x="355671" y="677342"/>
                </a:lnTo>
                <a:lnTo>
                  <a:pt x="359393" y="675364"/>
                </a:lnTo>
                <a:lnTo>
                  <a:pt x="363116" y="675364"/>
                </a:lnTo>
                <a:lnTo>
                  <a:pt x="366280" y="677342"/>
                </a:lnTo>
                <a:lnTo>
                  <a:pt x="370002" y="675364"/>
                </a:lnTo>
                <a:lnTo>
                  <a:pt x="373724" y="673387"/>
                </a:lnTo>
                <a:lnTo>
                  <a:pt x="377447" y="671806"/>
                </a:lnTo>
                <a:lnTo>
                  <a:pt x="382472" y="671806"/>
                </a:lnTo>
                <a:lnTo>
                  <a:pt x="386194" y="667852"/>
                </a:lnTo>
                <a:lnTo>
                  <a:pt x="389917" y="664095"/>
                </a:lnTo>
                <a:lnTo>
                  <a:pt x="393081" y="660141"/>
                </a:lnTo>
                <a:lnTo>
                  <a:pt x="396803" y="658164"/>
                </a:lnTo>
                <a:lnTo>
                  <a:pt x="400525" y="658164"/>
                </a:lnTo>
                <a:lnTo>
                  <a:pt x="405551" y="654605"/>
                </a:lnTo>
                <a:lnTo>
                  <a:pt x="409273" y="644918"/>
                </a:lnTo>
                <a:lnTo>
                  <a:pt x="412995" y="635625"/>
                </a:lnTo>
                <a:lnTo>
                  <a:pt x="416718" y="625740"/>
                </a:lnTo>
                <a:lnTo>
                  <a:pt x="419882" y="612494"/>
                </a:lnTo>
                <a:lnTo>
                  <a:pt x="423604" y="601225"/>
                </a:lnTo>
                <a:lnTo>
                  <a:pt x="436074" y="560892"/>
                </a:lnTo>
                <a:lnTo>
                  <a:pt x="443519" y="509489"/>
                </a:lnTo>
                <a:lnTo>
                  <a:pt x="446683" y="465796"/>
                </a:lnTo>
                <a:lnTo>
                  <a:pt x="452266" y="398971"/>
                </a:lnTo>
                <a:lnTo>
                  <a:pt x="455989" y="307235"/>
                </a:lnTo>
                <a:lnTo>
                  <a:pt x="459711" y="187030"/>
                </a:lnTo>
                <a:lnTo>
                  <a:pt x="462875" y="72558"/>
                </a:lnTo>
                <a:lnTo>
                  <a:pt x="466597" y="0"/>
                </a:lnTo>
                <a:lnTo>
                  <a:pt x="475345" y="51403"/>
                </a:lnTo>
                <a:lnTo>
                  <a:pt x="479067" y="97666"/>
                </a:lnTo>
                <a:lnTo>
                  <a:pt x="482790" y="189007"/>
                </a:lnTo>
                <a:lnTo>
                  <a:pt x="486512" y="288058"/>
                </a:lnTo>
                <a:lnTo>
                  <a:pt x="489676" y="373862"/>
                </a:lnTo>
                <a:lnTo>
                  <a:pt x="493398" y="444641"/>
                </a:lnTo>
                <a:lnTo>
                  <a:pt x="498982" y="496242"/>
                </a:lnTo>
                <a:lnTo>
                  <a:pt x="502146" y="534400"/>
                </a:lnTo>
                <a:lnTo>
                  <a:pt x="505868" y="553577"/>
                </a:lnTo>
                <a:lnTo>
                  <a:pt x="509591" y="566824"/>
                </a:lnTo>
                <a:lnTo>
                  <a:pt x="513313" y="586001"/>
                </a:lnTo>
                <a:lnTo>
                  <a:pt x="516477" y="610517"/>
                </a:lnTo>
                <a:lnTo>
                  <a:pt x="520199" y="618425"/>
                </a:lnTo>
                <a:lnTo>
                  <a:pt x="525783" y="625740"/>
                </a:lnTo>
                <a:lnTo>
                  <a:pt x="529505" y="629694"/>
                </a:lnTo>
                <a:lnTo>
                  <a:pt x="532669" y="631671"/>
                </a:lnTo>
                <a:lnTo>
                  <a:pt x="536392" y="635625"/>
                </a:lnTo>
                <a:lnTo>
                  <a:pt x="540114" y="638986"/>
                </a:lnTo>
                <a:lnTo>
                  <a:pt x="543278" y="646895"/>
                </a:lnTo>
                <a:lnTo>
                  <a:pt x="548861" y="652628"/>
                </a:lnTo>
                <a:lnTo>
                  <a:pt x="552584" y="654605"/>
                </a:lnTo>
                <a:lnTo>
                  <a:pt x="556306" y="656187"/>
                </a:lnTo>
                <a:lnTo>
                  <a:pt x="559470" y="656187"/>
                </a:lnTo>
                <a:lnTo>
                  <a:pt x="563193" y="656187"/>
                </a:lnTo>
                <a:lnTo>
                  <a:pt x="566915" y="660141"/>
                </a:lnTo>
                <a:lnTo>
                  <a:pt x="571940" y="664095"/>
                </a:lnTo>
                <a:lnTo>
                  <a:pt x="575662" y="667852"/>
                </a:lnTo>
                <a:lnTo>
                  <a:pt x="579385" y="671806"/>
                </a:lnTo>
                <a:lnTo>
                  <a:pt x="583107" y="671806"/>
                </a:lnTo>
                <a:lnTo>
                  <a:pt x="586271" y="671806"/>
                </a:lnTo>
                <a:lnTo>
                  <a:pt x="589994" y="669829"/>
                </a:lnTo>
                <a:lnTo>
                  <a:pt x="595577" y="669829"/>
                </a:lnTo>
                <a:lnTo>
                  <a:pt x="598741" y="671806"/>
                </a:lnTo>
                <a:lnTo>
                  <a:pt x="602463" y="675364"/>
                </a:lnTo>
                <a:lnTo>
                  <a:pt x="606186" y="675364"/>
                </a:lnTo>
                <a:lnTo>
                  <a:pt x="609722" y="675364"/>
                </a:lnTo>
                <a:lnTo>
                  <a:pt x="613072" y="675364"/>
                </a:lnTo>
                <a:lnTo>
                  <a:pt x="618656" y="673387"/>
                </a:lnTo>
                <a:lnTo>
                  <a:pt x="622378" y="669829"/>
                </a:lnTo>
                <a:lnTo>
                  <a:pt x="625914" y="671806"/>
                </a:lnTo>
                <a:lnTo>
                  <a:pt x="629264" y="673387"/>
                </a:lnTo>
                <a:lnTo>
                  <a:pt x="632987" y="675364"/>
                </a:lnTo>
                <a:lnTo>
                  <a:pt x="636523" y="675364"/>
                </a:lnTo>
                <a:lnTo>
                  <a:pt x="641734" y="675364"/>
                </a:lnTo>
                <a:lnTo>
                  <a:pt x="645457" y="675364"/>
                </a:lnTo>
                <a:lnTo>
                  <a:pt x="649179" y="673387"/>
                </a:lnTo>
                <a:lnTo>
                  <a:pt x="652715" y="669829"/>
                </a:lnTo>
                <a:lnTo>
                  <a:pt x="656065" y="671806"/>
                </a:lnTo>
                <a:lnTo>
                  <a:pt x="659788" y="673387"/>
                </a:lnTo>
                <a:lnTo>
                  <a:pt x="665185" y="673387"/>
                </a:lnTo>
                <a:lnTo>
                  <a:pt x="668535" y="673387"/>
                </a:lnTo>
                <a:lnTo>
                  <a:pt x="672258" y="671806"/>
                </a:lnTo>
                <a:lnTo>
                  <a:pt x="675794" y="669829"/>
                </a:lnTo>
                <a:lnTo>
                  <a:pt x="679516" y="667852"/>
                </a:lnTo>
                <a:lnTo>
                  <a:pt x="682866" y="667852"/>
                </a:lnTo>
                <a:lnTo>
                  <a:pt x="688450" y="665875"/>
                </a:lnTo>
                <a:lnTo>
                  <a:pt x="691986" y="664095"/>
                </a:lnTo>
                <a:lnTo>
                  <a:pt x="695336" y="662118"/>
                </a:lnTo>
                <a:lnTo>
                  <a:pt x="699059" y="660141"/>
                </a:lnTo>
                <a:lnTo>
                  <a:pt x="702595" y="658164"/>
                </a:lnTo>
                <a:lnTo>
                  <a:pt x="708178" y="652628"/>
                </a:lnTo>
                <a:lnTo>
                  <a:pt x="711529" y="640964"/>
                </a:lnTo>
                <a:lnTo>
                  <a:pt x="715065" y="633648"/>
                </a:lnTo>
                <a:lnTo>
                  <a:pt x="718787" y="621786"/>
                </a:lnTo>
                <a:lnTo>
                  <a:pt x="722510" y="610517"/>
                </a:lnTo>
                <a:lnTo>
                  <a:pt x="725860" y="599247"/>
                </a:lnTo>
                <a:lnTo>
                  <a:pt x="734979" y="554961"/>
                </a:lnTo>
                <a:lnTo>
                  <a:pt x="741866" y="444641"/>
                </a:lnTo>
                <a:lnTo>
                  <a:pt x="745588" y="326413"/>
                </a:lnTo>
                <a:lnTo>
                  <a:pt x="749311" y="166271"/>
                </a:lnTo>
                <a:lnTo>
                  <a:pt x="754522" y="51403"/>
                </a:lnTo>
                <a:lnTo>
                  <a:pt x="758058" y="26888"/>
                </a:lnTo>
                <a:lnTo>
                  <a:pt x="761780" y="78489"/>
                </a:lnTo>
                <a:lnTo>
                  <a:pt x="765131" y="173783"/>
                </a:lnTo>
                <a:lnTo>
                  <a:pt x="768667" y="286081"/>
                </a:lnTo>
                <a:lnTo>
                  <a:pt x="772389" y="396994"/>
                </a:lnTo>
                <a:lnTo>
                  <a:pt x="777600" y="467773"/>
                </a:lnTo>
                <a:lnTo>
                  <a:pt x="781137" y="515222"/>
                </a:lnTo>
                <a:lnTo>
                  <a:pt x="788581" y="572162"/>
                </a:lnTo>
                <a:lnTo>
                  <a:pt x="801051" y="620402"/>
                </a:lnTo>
                <a:lnTo>
                  <a:pt x="815382" y="648872"/>
                </a:lnTo>
                <a:lnTo>
                  <a:pt x="818733" y="652628"/>
                </a:lnTo>
                <a:lnTo>
                  <a:pt x="824130" y="656187"/>
                </a:lnTo>
                <a:lnTo>
                  <a:pt x="827852" y="662118"/>
                </a:lnTo>
                <a:lnTo>
                  <a:pt x="831575" y="662118"/>
                </a:lnTo>
                <a:lnTo>
                  <a:pt x="834739" y="660141"/>
                </a:lnTo>
                <a:lnTo>
                  <a:pt x="838461" y="662118"/>
                </a:lnTo>
                <a:lnTo>
                  <a:pt x="844045" y="667852"/>
                </a:lnTo>
                <a:lnTo>
                  <a:pt x="847209" y="671806"/>
                </a:lnTo>
                <a:lnTo>
                  <a:pt x="850931" y="671806"/>
                </a:lnTo>
                <a:lnTo>
                  <a:pt x="854653" y="669829"/>
                </a:lnTo>
                <a:lnTo>
                  <a:pt x="858376" y="671806"/>
                </a:lnTo>
                <a:lnTo>
                  <a:pt x="861540" y="675364"/>
                </a:lnTo>
                <a:lnTo>
                  <a:pt x="867123" y="675364"/>
                </a:lnTo>
                <a:lnTo>
                  <a:pt x="870846" y="671806"/>
                </a:lnTo>
                <a:lnTo>
                  <a:pt x="874010" y="673387"/>
                </a:lnTo>
                <a:lnTo>
                  <a:pt x="877732" y="673387"/>
                </a:lnTo>
                <a:lnTo>
                  <a:pt x="881454" y="675364"/>
                </a:lnTo>
                <a:lnTo>
                  <a:pt x="885177" y="679121"/>
                </a:lnTo>
                <a:lnTo>
                  <a:pt x="890202" y="677342"/>
                </a:lnTo>
                <a:lnTo>
                  <a:pt x="893924" y="675364"/>
                </a:lnTo>
                <a:lnTo>
                  <a:pt x="897647" y="675364"/>
                </a:lnTo>
                <a:lnTo>
                  <a:pt x="901369" y="675364"/>
                </a:lnTo>
                <a:lnTo>
                  <a:pt x="904533" y="677342"/>
                </a:lnTo>
                <a:lnTo>
                  <a:pt x="908255" y="681098"/>
                </a:lnTo>
                <a:lnTo>
                  <a:pt x="913839" y="679121"/>
                </a:lnTo>
                <a:lnTo>
                  <a:pt x="917003" y="681098"/>
                </a:lnTo>
                <a:lnTo>
                  <a:pt x="920725" y="683075"/>
                </a:lnTo>
                <a:lnTo>
                  <a:pt x="924448" y="681098"/>
                </a:lnTo>
                <a:lnTo>
                  <a:pt x="928170" y="679121"/>
                </a:lnTo>
                <a:lnTo>
                  <a:pt x="933195" y="681098"/>
                </a:lnTo>
                <a:lnTo>
                  <a:pt x="936917" y="683075"/>
                </a:lnTo>
                <a:lnTo>
                  <a:pt x="940640" y="683075"/>
                </a:lnTo>
                <a:lnTo>
                  <a:pt x="943804" y="681098"/>
                </a:lnTo>
                <a:lnTo>
                  <a:pt x="947526" y="679121"/>
                </a:lnTo>
                <a:lnTo>
                  <a:pt x="951249" y="679121"/>
                </a:lnTo>
                <a:lnTo>
                  <a:pt x="956832" y="679121"/>
                </a:lnTo>
                <a:lnTo>
                  <a:pt x="959996" y="683075"/>
                </a:lnTo>
                <a:lnTo>
                  <a:pt x="963718" y="683075"/>
                </a:lnTo>
                <a:lnTo>
                  <a:pt x="967441" y="683075"/>
                </a:lnTo>
                <a:lnTo>
                  <a:pt x="970605" y="681098"/>
                </a:lnTo>
                <a:lnTo>
                  <a:pt x="974327" y="681098"/>
                </a:lnTo>
                <a:lnTo>
                  <a:pt x="979911" y="681098"/>
                </a:lnTo>
                <a:lnTo>
                  <a:pt x="983633" y="683075"/>
                </a:lnTo>
                <a:lnTo>
                  <a:pt x="986797" y="685052"/>
                </a:lnTo>
                <a:lnTo>
                  <a:pt x="990519" y="685052"/>
                </a:lnTo>
                <a:lnTo>
                  <a:pt x="994242" y="685052"/>
                </a:lnTo>
                <a:lnTo>
                  <a:pt x="999267" y="683075"/>
                </a:lnTo>
                <a:lnTo>
                  <a:pt x="1002989" y="683075"/>
                </a:lnTo>
                <a:lnTo>
                  <a:pt x="1006712" y="683075"/>
                </a:lnTo>
                <a:lnTo>
                  <a:pt x="1010434" y="683075"/>
                </a:lnTo>
                <a:lnTo>
                  <a:pt x="1013598" y="683075"/>
                </a:lnTo>
                <a:lnTo>
                  <a:pt x="1017320" y="685052"/>
                </a:lnTo>
                <a:lnTo>
                  <a:pt x="1022904" y="687029"/>
                </a:lnTo>
                <a:lnTo>
                  <a:pt x="1026068" y="687029"/>
                </a:lnTo>
                <a:lnTo>
                  <a:pt x="1029790" y="687029"/>
                </a:lnTo>
                <a:lnTo>
                  <a:pt x="1033513" y="683075"/>
                </a:lnTo>
                <a:lnTo>
                  <a:pt x="1037235" y="685052"/>
                </a:lnTo>
                <a:lnTo>
                  <a:pt x="1042260" y="685052"/>
                </a:lnTo>
                <a:lnTo>
                  <a:pt x="1045983" y="685052"/>
                </a:lnTo>
                <a:lnTo>
                  <a:pt x="1049705" y="687029"/>
                </a:lnTo>
                <a:lnTo>
                  <a:pt x="1053427" y="687029"/>
                </a:lnTo>
                <a:lnTo>
                  <a:pt x="1056591" y="687029"/>
                </a:lnTo>
                <a:lnTo>
                  <a:pt x="1060314" y="688611"/>
                </a:lnTo>
                <a:lnTo>
                  <a:pt x="1065897" y="688611"/>
                </a:lnTo>
                <a:lnTo>
                  <a:pt x="1069061" y="688611"/>
                </a:lnTo>
                <a:lnTo>
                  <a:pt x="1072784" y="687029"/>
                </a:lnTo>
                <a:lnTo>
                  <a:pt x="1076506" y="687029"/>
                </a:lnTo>
                <a:lnTo>
                  <a:pt x="1080228" y="687029"/>
                </a:lnTo>
                <a:lnTo>
                  <a:pt x="1083392" y="687029"/>
                </a:lnTo>
                <a:lnTo>
                  <a:pt x="1088976" y="685052"/>
                </a:lnTo>
                <a:lnTo>
                  <a:pt x="1092698" y="687029"/>
                </a:lnTo>
                <a:lnTo>
                  <a:pt x="1095862" y="687029"/>
                </a:lnTo>
                <a:lnTo>
                  <a:pt x="1099585" y="688611"/>
                </a:lnTo>
                <a:lnTo>
                  <a:pt x="1103307" y="6886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071957" y="5399525"/>
            <a:ext cx="106489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89915" algn="l"/>
              </a:tabLst>
            </a:pPr>
            <a:r>
              <a:rPr sz="700" spc="-30" dirty="0">
                <a:latin typeface="Arial"/>
                <a:cs typeface="Arial"/>
              </a:rPr>
              <a:t>50</a:t>
            </a:r>
            <a:r>
              <a:rPr sz="700" spc="-15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30" dirty="0">
                <a:latin typeface="Arial"/>
                <a:cs typeface="Arial"/>
              </a:rPr>
              <a:t>600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sz="850" spc="-25" dirty="0">
                <a:latin typeface="Arial"/>
                <a:cs typeface="Arial"/>
              </a:rPr>
              <a:t>Long</a:t>
            </a:r>
            <a:r>
              <a:rPr sz="850" spc="-10" dirty="0">
                <a:latin typeface="Arial"/>
                <a:cs typeface="Arial"/>
              </a:rPr>
              <a:t>i</a:t>
            </a:r>
            <a:r>
              <a:rPr sz="850" spc="-20" dirty="0">
                <a:latin typeface="Arial"/>
                <a:cs typeface="Arial"/>
              </a:rPr>
              <a:t>t</a:t>
            </a:r>
            <a:r>
              <a:rPr sz="850" spc="-25" dirty="0">
                <a:latin typeface="Arial"/>
                <a:cs typeface="Arial"/>
              </a:rPr>
              <a:t>u</a:t>
            </a:r>
            <a:r>
              <a:rPr sz="850" spc="-10" dirty="0">
                <a:latin typeface="Arial"/>
                <a:cs typeface="Arial"/>
              </a:rPr>
              <a:t>d</a:t>
            </a:r>
            <a:r>
              <a:rPr sz="850" spc="-25" dirty="0">
                <a:latin typeface="Arial"/>
                <a:cs typeface="Arial"/>
              </a:rPr>
              <a:t> d</a:t>
            </a:r>
            <a:r>
              <a:rPr sz="850" spc="-10" dirty="0">
                <a:latin typeface="Arial"/>
                <a:cs typeface="Arial"/>
              </a:rPr>
              <a:t>e</a:t>
            </a:r>
            <a:r>
              <a:rPr sz="850" spc="-25" dirty="0">
                <a:latin typeface="Arial"/>
                <a:cs typeface="Arial"/>
              </a:rPr>
              <a:t> ond</a:t>
            </a:r>
            <a:r>
              <a:rPr sz="850" spc="-10" dirty="0">
                <a:latin typeface="Arial"/>
                <a:cs typeface="Arial"/>
              </a:rPr>
              <a:t>a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(</a:t>
            </a:r>
            <a:r>
              <a:rPr sz="850" spc="-25" dirty="0">
                <a:latin typeface="Arial"/>
                <a:cs typeface="Arial"/>
              </a:rPr>
              <a:t>n</a:t>
            </a:r>
            <a:r>
              <a:rPr sz="850" spc="-20" dirty="0">
                <a:latin typeface="Arial"/>
                <a:cs typeface="Arial"/>
              </a:rPr>
              <a:t>m</a:t>
            </a:r>
            <a:r>
              <a:rPr sz="850" spc="-1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07670" y="5399525"/>
            <a:ext cx="16573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700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97691" y="5399525"/>
            <a:ext cx="16573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800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89527" y="5399525"/>
            <a:ext cx="16573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900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03564" y="5275807"/>
            <a:ext cx="73660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24494" y="4964676"/>
            <a:ext cx="3524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1000000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24494" y="4654003"/>
            <a:ext cx="3524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2000000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24494" y="4342872"/>
            <a:ext cx="3524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3000000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4494" y="4032200"/>
            <a:ext cx="3524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4000000</a:t>
            </a:r>
            <a:endParaRPr sz="7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4494" y="3720977"/>
            <a:ext cx="352425" cy="11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0" dirty="0">
                <a:latin typeface="Arial"/>
                <a:cs typeface="Arial"/>
              </a:rPr>
              <a:t>5000000</a:t>
            </a:r>
            <a:endParaRPr sz="7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89484" y="2791266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385</a:t>
            </a:r>
            <a:endParaRPr sz="4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64745" y="2791266"/>
            <a:ext cx="38735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655" algn="l"/>
              </a:tabLst>
            </a:pPr>
            <a:r>
              <a:rPr sz="450" spc="-30" dirty="0">
                <a:latin typeface="Arial"/>
                <a:cs typeface="Arial"/>
              </a:rPr>
              <a:t>39</a:t>
            </a:r>
            <a:r>
              <a:rPr sz="450" spc="-1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-30" dirty="0">
                <a:latin typeface="Arial"/>
                <a:cs typeface="Arial"/>
              </a:rPr>
              <a:t>395</a:t>
            </a:r>
            <a:endParaRPr sz="4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13807" y="2791266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400</a:t>
            </a:r>
            <a:endParaRPr sz="4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89068" y="2791266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405</a:t>
            </a:r>
            <a:endParaRPr sz="4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99755" y="3537212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402</a:t>
            </a:r>
            <a:endParaRPr sz="4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207276" y="3537212"/>
            <a:ext cx="53213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14">
              <a:lnSpc>
                <a:spcPct val="100000"/>
              </a:lnSpc>
              <a:tabLst>
                <a:tab pos="433070" algn="l"/>
              </a:tabLst>
            </a:pPr>
            <a:r>
              <a:rPr sz="450" spc="-30" dirty="0">
                <a:latin typeface="Arial"/>
                <a:cs typeface="Arial"/>
              </a:rPr>
              <a:t>40</a:t>
            </a:r>
            <a:r>
              <a:rPr sz="450" spc="-15" dirty="0">
                <a:latin typeface="Arial"/>
                <a:cs typeface="Arial"/>
              </a:rPr>
              <a:t>4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-30" dirty="0">
                <a:latin typeface="Arial"/>
                <a:cs typeface="Arial"/>
              </a:rPr>
              <a:t>406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350" dirty="0">
                <a:latin typeface="Arial"/>
                <a:cs typeface="Arial"/>
              </a:rPr>
              <a:t>Long</a:t>
            </a:r>
            <a:r>
              <a:rPr sz="350" spc="5" dirty="0">
                <a:latin typeface="Arial"/>
                <a:cs typeface="Arial"/>
              </a:rPr>
              <a:t>i</a:t>
            </a:r>
            <a:r>
              <a:rPr sz="350" dirty="0">
                <a:latin typeface="Arial"/>
                <a:cs typeface="Arial"/>
              </a:rPr>
              <a:t>tud de onda </a:t>
            </a:r>
            <a:r>
              <a:rPr sz="350" spc="-5" dirty="0">
                <a:latin typeface="Arial"/>
                <a:cs typeface="Arial"/>
              </a:rPr>
              <a:t>(</a:t>
            </a:r>
            <a:r>
              <a:rPr sz="350" dirty="0">
                <a:latin typeface="Arial"/>
                <a:cs typeface="Arial"/>
              </a:rPr>
              <a:t>n</a:t>
            </a:r>
            <a:r>
              <a:rPr sz="350" spc="15" dirty="0">
                <a:latin typeface="Arial"/>
                <a:cs typeface="Arial"/>
              </a:rPr>
              <a:t>m</a:t>
            </a:r>
            <a:r>
              <a:rPr sz="35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42303" y="3537212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408</a:t>
            </a:r>
            <a:endParaRPr sz="4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11464" y="2818352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276</a:t>
            </a:r>
            <a:endParaRPr sz="4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1370" y="2818352"/>
            <a:ext cx="7715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2410" algn="l"/>
                <a:tab pos="452120" algn="l"/>
                <a:tab pos="671830" algn="l"/>
              </a:tabLst>
            </a:pPr>
            <a:r>
              <a:rPr sz="450" spc="-30" dirty="0">
                <a:latin typeface="Arial"/>
                <a:cs typeface="Arial"/>
              </a:rPr>
              <a:t>27</a:t>
            </a:r>
            <a:r>
              <a:rPr sz="450" spc="-15" dirty="0">
                <a:latin typeface="Arial"/>
                <a:cs typeface="Arial"/>
              </a:rPr>
              <a:t>8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-30" dirty="0">
                <a:latin typeface="Arial"/>
                <a:cs typeface="Arial"/>
              </a:rPr>
              <a:t>28</a:t>
            </a:r>
            <a:r>
              <a:rPr sz="450" spc="-1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-30" dirty="0">
                <a:latin typeface="Arial"/>
                <a:cs typeface="Arial"/>
              </a:rPr>
              <a:t>28</a:t>
            </a:r>
            <a:r>
              <a:rPr sz="450" spc="-15" dirty="0">
                <a:latin typeface="Arial"/>
                <a:cs typeface="Arial"/>
              </a:rPr>
              <a:t>2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-30" dirty="0">
                <a:latin typeface="Arial"/>
                <a:cs typeface="Arial"/>
              </a:rPr>
              <a:t>284</a:t>
            </a:r>
            <a:endParaRPr sz="45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275"/>
              </a:spcBef>
            </a:pPr>
            <a:r>
              <a:rPr sz="350" dirty="0">
                <a:latin typeface="Arial"/>
                <a:cs typeface="Arial"/>
              </a:rPr>
              <a:t>Long</a:t>
            </a:r>
            <a:r>
              <a:rPr sz="350" spc="5" dirty="0">
                <a:latin typeface="Arial"/>
                <a:cs typeface="Arial"/>
              </a:rPr>
              <a:t>i</a:t>
            </a:r>
            <a:r>
              <a:rPr sz="350" dirty="0">
                <a:latin typeface="Arial"/>
                <a:cs typeface="Arial"/>
              </a:rPr>
              <a:t>tud de onda </a:t>
            </a:r>
            <a:r>
              <a:rPr sz="350" spc="-5" dirty="0">
                <a:latin typeface="Arial"/>
                <a:cs typeface="Arial"/>
              </a:rPr>
              <a:t>(</a:t>
            </a:r>
            <a:r>
              <a:rPr sz="350" dirty="0">
                <a:latin typeface="Arial"/>
                <a:cs typeface="Arial"/>
              </a:rPr>
              <a:t>n</a:t>
            </a:r>
            <a:r>
              <a:rPr sz="350" spc="15" dirty="0">
                <a:latin typeface="Arial"/>
                <a:cs typeface="Arial"/>
              </a:rPr>
              <a:t>m</a:t>
            </a:r>
            <a:r>
              <a:rPr sz="35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00209" y="3520209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286</a:t>
            </a:r>
            <a:endParaRPr sz="4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50947" y="3520209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288</a:t>
            </a:r>
            <a:endParaRPr sz="4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599793" y="3520209"/>
            <a:ext cx="11176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290</a:t>
            </a:r>
            <a:endParaRPr sz="4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44830" y="2823689"/>
            <a:ext cx="112712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50" spc="-30" dirty="0">
                <a:latin typeface="Arial"/>
                <a:cs typeface="Arial"/>
              </a:rPr>
              <a:t>76</a:t>
            </a:r>
            <a:r>
              <a:rPr sz="450" spc="-15" dirty="0">
                <a:latin typeface="Arial"/>
                <a:cs typeface="Arial"/>
              </a:rPr>
              <a:t>2</a:t>
            </a:r>
            <a:r>
              <a:rPr sz="450" dirty="0">
                <a:latin typeface="Arial"/>
                <a:cs typeface="Arial"/>
              </a:rPr>
              <a:t>    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76</a:t>
            </a:r>
            <a:r>
              <a:rPr sz="450" spc="-15" dirty="0">
                <a:latin typeface="Arial"/>
                <a:cs typeface="Arial"/>
              </a:rPr>
              <a:t>4</a:t>
            </a:r>
            <a:r>
              <a:rPr sz="450" dirty="0">
                <a:latin typeface="Arial"/>
                <a:cs typeface="Arial"/>
              </a:rPr>
              <a:t>    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76</a:t>
            </a:r>
            <a:r>
              <a:rPr sz="450" spc="-15" dirty="0">
                <a:latin typeface="Arial"/>
                <a:cs typeface="Arial"/>
              </a:rPr>
              <a:t>6</a:t>
            </a:r>
            <a:r>
              <a:rPr sz="450" dirty="0">
                <a:latin typeface="Arial"/>
                <a:cs typeface="Arial"/>
              </a:rPr>
              <a:t>    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76</a:t>
            </a:r>
            <a:r>
              <a:rPr sz="450" spc="-15" dirty="0">
                <a:latin typeface="Arial"/>
                <a:cs typeface="Arial"/>
              </a:rPr>
              <a:t>8</a:t>
            </a:r>
            <a:r>
              <a:rPr sz="450" dirty="0">
                <a:latin typeface="Arial"/>
                <a:cs typeface="Arial"/>
              </a:rPr>
              <a:t>    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77</a:t>
            </a:r>
            <a:r>
              <a:rPr sz="450" spc="-15" dirty="0">
                <a:latin typeface="Arial"/>
                <a:cs typeface="Arial"/>
              </a:rPr>
              <a:t>0</a:t>
            </a:r>
            <a:r>
              <a:rPr sz="450" dirty="0">
                <a:latin typeface="Arial"/>
                <a:cs typeface="Arial"/>
              </a:rPr>
              <a:t>    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77</a:t>
            </a:r>
            <a:r>
              <a:rPr sz="450" spc="-15" dirty="0">
                <a:latin typeface="Arial"/>
                <a:cs typeface="Arial"/>
              </a:rPr>
              <a:t>2</a:t>
            </a:r>
            <a:r>
              <a:rPr sz="450" dirty="0">
                <a:latin typeface="Arial"/>
                <a:cs typeface="Arial"/>
              </a:rPr>
              <a:t>    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774</a:t>
            </a:r>
            <a:endParaRPr sz="450">
              <a:latin typeface="Arial"/>
              <a:cs typeface="Arial"/>
            </a:endParaRPr>
          </a:p>
          <a:p>
            <a:pPr marR="79375" algn="ctr">
              <a:lnSpc>
                <a:spcPct val="100000"/>
              </a:lnSpc>
              <a:spcBef>
                <a:spcPts val="280"/>
              </a:spcBef>
            </a:pPr>
            <a:r>
              <a:rPr sz="350" dirty="0">
                <a:latin typeface="Arial"/>
                <a:cs typeface="Arial"/>
              </a:rPr>
              <a:t>Long</a:t>
            </a:r>
            <a:r>
              <a:rPr sz="350" spc="5" dirty="0">
                <a:latin typeface="Arial"/>
                <a:cs typeface="Arial"/>
              </a:rPr>
              <a:t>i</a:t>
            </a:r>
            <a:r>
              <a:rPr sz="350" dirty="0">
                <a:latin typeface="Arial"/>
                <a:cs typeface="Arial"/>
              </a:rPr>
              <a:t>tud de onda </a:t>
            </a:r>
            <a:r>
              <a:rPr sz="350" spc="-5" dirty="0">
                <a:latin typeface="Arial"/>
                <a:cs typeface="Arial"/>
              </a:rPr>
              <a:t>(</a:t>
            </a:r>
            <a:r>
              <a:rPr sz="350" dirty="0">
                <a:latin typeface="Arial"/>
                <a:cs typeface="Arial"/>
              </a:rPr>
              <a:t>n</a:t>
            </a:r>
            <a:r>
              <a:rPr sz="350" spc="15" dirty="0">
                <a:latin typeface="Arial"/>
                <a:cs typeface="Arial"/>
              </a:rPr>
              <a:t>m</a:t>
            </a:r>
            <a:r>
              <a:rPr sz="35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53104" y="3883629"/>
            <a:ext cx="131445" cy="10458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nte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id</a:t>
            </a:r>
            <a:r>
              <a:rPr sz="800" dirty="0">
                <a:latin typeface="Arial"/>
                <a:cs typeface="Arial"/>
              </a:rPr>
              <a:t>ad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nta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168005" y="2732419"/>
            <a:ext cx="5981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Fe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40</a:t>
            </a:r>
            <a:r>
              <a:rPr sz="1000" spc="-35" dirty="0">
                <a:latin typeface="Arial"/>
                <a:cs typeface="Arial"/>
              </a:rPr>
              <a:t>4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054089" y="2890957"/>
            <a:ext cx="47879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latin typeface="Arial"/>
                <a:cs typeface="Arial"/>
              </a:rPr>
              <a:t>Long</a:t>
            </a:r>
            <a:r>
              <a:rPr sz="350" spc="5" dirty="0">
                <a:latin typeface="Arial"/>
                <a:cs typeface="Arial"/>
              </a:rPr>
              <a:t>i</a:t>
            </a:r>
            <a:r>
              <a:rPr sz="350" dirty="0">
                <a:latin typeface="Arial"/>
                <a:cs typeface="Arial"/>
              </a:rPr>
              <a:t>tud de onda </a:t>
            </a:r>
            <a:r>
              <a:rPr sz="350" spc="-5" dirty="0">
                <a:latin typeface="Arial"/>
                <a:cs typeface="Arial"/>
              </a:rPr>
              <a:t>(</a:t>
            </a:r>
            <a:r>
              <a:rPr sz="350" dirty="0">
                <a:latin typeface="Arial"/>
                <a:cs typeface="Arial"/>
              </a:rPr>
              <a:t>n</a:t>
            </a:r>
            <a:r>
              <a:rPr sz="350" spc="15" dirty="0">
                <a:latin typeface="Arial"/>
                <a:cs typeface="Arial"/>
              </a:rPr>
              <a:t>m</a:t>
            </a:r>
            <a:r>
              <a:rPr sz="35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44700" y="1944756"/>
            <a:ext cx="53848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76</a:t>
            </a:r>
            <a:r>
              <a:rPr sz="1000" spc="-35" dirty="0">
                <a:latin typeface="Arial"/>
                <a:cs typeface="Arial"/>
              </a:rPr>
              <a:t>6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61917" y="1944756"/>
            <a:ext cx="53848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76</a:t>
            </a:r>
            <a:r>
              <a:rPr sz="1000" spc="-35" dirty="0">
                <a:latin typeface="Arial"/>
                <a:cs typeface="Arial"/>
              </a:rPr>
              <a:t>9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675153" y="1557450"/>
            <a:ext cx="135191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latin typeface="Arial"/>
                <a:cs typeface="Arial"/>
              </a:rPr>
              <a:t>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394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spc="-35" dirty="0">
                <a:latin typeface="Arial"/>
                <a:cs typeface="Arial"/>
              </a:rPr>
              <a:t>4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500" spc="-44" baseline="-5555" dirty="0">
                <a:latin typeface="Arial"/>
                <a:cs typeface="Arial"/>
              </a:rPr>
              <a:t>Al</a:t>
            </a:r>
            <a:r>
              <a:rPr sz="1500" spc="-15" baseline="-5555" dirty="0">
                <a:latin typeface="Arial"/>
                <a:cs typeface="Arial"/>
              </a:rPr>
              <a:t> </a:t>
            </a:r>
            <a:r>
              <a:rPr sz="1500" spc="-67" baseline="-5555" dirty="0">
                <a:latin typeface="Arial"/>
                <a:cs typeface="Arial"/>
              </a:rPr>
              <a:t>396</a:t>
            </a:r>
            <a:r>
              <a:rPr sz="1500" spc="-22" baseline="-5555" dirty="0">
                <a:latin typeface="Arial"/>
                <a:cs typeface="Arial"/>
              </a:rPr>
              <a:t>,</a:t>
            </a:r>
            <a:r>
              <a:rPr sz="1500" spc="-52" baseline="-5555" dirty="0">
                <a:latin typeface="Arial"/>
                <a:cs typeface="Arial"/>
              </a:rPr>
              <a:t>2</a:t>
            </a:r>
            <a:r>
              <a:rPr sz="1500" spc="-30" baseline="-5555" dirty="0">
                <a:latin typeface="Arial"/>
                <a:cs typeface="Arial"/>
              </a:rPr>
              <a:t> </a:t>
            </a:r>
            <a:r>
              <a:rPr sz="1500" spc="-67" baseline="-5555" dirty="0">
                <a:latin typeface="Arial"/>
                <a:cs typeface="Arial"/>
              </a:rPr>
              <a:t>n</a:t>
            </a:r>
            <a:r>
              <a:rPr sz="1500" spc="-75" baseline="-5555" dirty="0">
                <a:latin typeface="Arial"/>
                <a:cs typeface="Arial"/>
              </a:rPr>
              <a:t>m</a:t>
            </a:r>
            <a:endParaRPr sz="1500" baseline="-5555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22536" y="1828488"/>
            <a:ext cx="71056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Arial"/>
                <a:cs typeface="Arial"/>
              </a:rPr>
              <a:t>C</a:t>
            </a:r>
            <a:r>
              <a:rPr sz="1000" spc="-35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396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spc="-35" dirty="0">
                <a:latin typeface="Arial"/>
                <a:cs typeface="Arial"/>
              </a:rPr>
              <a:t>9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45949" y="1755752"/>
            <a:ext cx="71056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Arial"/>
                <a:cs typeface="Arial"/>
              </a:rPr>
              <a:t>C</a:t>
            </a:r>
            <a:r>
              <a:rPr sz="1000" spc="-35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393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spc="-35" dirty="0">
                <a:latin typeface="Arial"/>
                <a:cs typeface="Arial"/>
              </a:rPr>
              <a:t>4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857682" y="2477242"/>
            <a:ext cx="56515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latin typeface="Arial"/>
                <a:cs typeface="Arial"/>
              </a:rPr>
              <a:t>Si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28</a:t>
            </a:r>
            <a:r>
              <a:rPr sz="1000" spc="-35" dirty="0">
                <a:latin typeface="Arial"/>
                <a:cs typeface="Arial"/>
              </a:rPr>
              <a:t>8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05968" y="1784812"/>
            <a:ext cx="62293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65" dirty="0">
                <a:latin typeface="Arial"/>
                <a:cs typeface="Arial"/>
              </a:rPr>
              <a:t>M</a:t>
            </a:r>
            <a:r>
              <a:rPr sz="1000" spc="-35" dirty="0">
                <a:latin typeface="Arial"/>
                <a:cs typeface="Arial"/>
              </a:rPr>
              <a:t>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27</a:t>
            </a:r>
            <a:r>
              <a:rPr sz="1000" spc="-35" dirty="0">
                <a:latin typeface="Arial"/>
                <a:cs typeface="Arial"/>
              </a:rPr>
              <a:t>9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n</a:t>
            </a:r>
            <a:r>
              <a:rPr sz="1000" spc="-5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64739" y="3619307"/>
            <a:ext cx="478790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dirty="0">
                <a:latin typeface="Arial"/>
                <a:cs typeface="Arial"/>
              </a:rPr>
              <a:t>Long</a:t>
            </a:r>
            <a:r>
              <a:rPr sz="350" spc="5" dirty="0">
                <a:latin typeface="Arial"/>
                <a:cs typeface="Arial"/>
              </a:rPr>
              <a:t>i</a:t>
            </a:r>
            <a:r>
              <a:rPr sz="350" dirty="0">
                <a:latin typeface="Arial"/>
                <a:cs typeface="Arial"/>
              </a:rPr>
              <a:t>tud de onda </a:t>
            </a:r>
            <a:r>
              <a:rPr sz="350" spc="-5" dirty="0">
                <a:latin typeface="Arial"/>
                <a:cs typeface="Arial"/>
              </a:rPr>
              <a:t>(</a:t>
            </a:r>
            <a:r>
              <a:rPr sz="350" dirty="0">
                <a:latin typeface="Arial"/>
                <a:cs typeface="Arial"/>
              </a:rPr>
              <a:t>n</a:t>
            </a:r>
            <a:r>
              <a:rPr sz="350" spc="15" dirty="0">
                <a:latin typeface="Arial"/>
                <a:cs typeface="Arial"/>
              </a:rPr>
              <a:t>m</a:t>
            </a:r>
            <a:r>
              <a:rPr sz="35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745223" y="1325384"/>
            <a:ext cx="3399790" cy="248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50" spc="-185" dirty="0">
                <a:latin typeface="Calibri"/>
                <a:cs typeface="Calibri"/>
              </a:rPr>
              <a:t>!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745223" y="1325384"/>
            <a:ext cx="3399790" cy="2482850"/>
          </a:xfrm>
          <a:custGeom>
            <a:avLst/>
            <a:gdLst/>
            <a:ahLst/>
            <a:cxnLst/>
            <a:rect l="l" t="t" r="r" b="b"/>
            <a:pathLst>
              <a:path w="3399790" h="2482850">
                <a:moveTo>
                  <a:pt x="0" y="2482850"/>
                </a:moveTo>
                <a:lnTo>
                  <a:pt x="3399396" y="2482850"/>
                </a:lnTo>
                <a:lnTo>
                  <a:pt x="3399396" y="0"/>
                </a:lnTo>
                <a:lnTo>
                  <a:pt x="0" y="0"/>
                </a:lnTo>
                <a:lnTo>
                  <a:pt x="0" y="2482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7282212" y="3437735"/>
            <a:ext cx="6921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569834" y="3437735"/>
            <a:ext cx="1123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878874" y="3437735"/>
            <a:ext cx="1123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20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189331" y="3437735"/>
            <a:ext cx="1123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30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498449" y="3437735"/>
            <a:ext cx="42100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310" algn="l"/>
              </a:tabLst>
            </a:pPr>
            <a:r>
              <a:rPr sz="600" spc="5" dirty="0">
                <a:latin typeface="Arial"/>
                <a:cs typeface="Arial"/>
              </a:rPr>
              <a:t>4</a:t>
            </a:r>
            <a:r>
              <a:rPr sz="600" spc="10" dirty="0">
                <a:latin typeface="Arial"/>
                <a:cs typeface="Arial"/>
              </a:rPr>
              <a:t>0</a:t>
            </a:r>
            <a:r>
              <a:rPr sz="600" dirty="0">
                <a:latin typeface="Arial"/>
                <a:cs typeface="Arial"/>
              </a:rPr>
              <a:t>	</a:t>
            </a:r>
            <a:r>
              <a:rPr sz="600" spc="5" dirty="0"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116922" y="3437735"/>
            <a:ext cx="1123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60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427143" y="3437735"/>
            <a:ext cx="1123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70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736497" y="3437735"/>
            <a:ext cx="1123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80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109464" y="3330076"/>
            <a:ext cx="1555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250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109464" y="2966811"/>
            <a:ext cx="1555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109464" y="2603546"/>
            <a:ext cx="1555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350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109464" y="2239308"/>
            <a:ext cx="1555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400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109464" y="1876043"/>
            <a:ext cx="1555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450</a:t>
            </a:r>
            <a:endParaRPr sz="6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109464" y="1512696"/>
            <a:ext cx="1555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5" dirty="0">
                <a:latin typeface="Arial"/>
                <a:cs typeface="Arial"/>
              </a:rPr>
              <a:t>500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316356" y="1387159"/>
            <a:ext cx="0" cy="2038985"/>
          </a:xfrm>
          <a:custGeom>
            <a:avLst/>
            <a:gdLst/>
            <a:ahLst/>
            <a:cxnLst/>
            <a:rect l="l" t="t" r="r" b="b"/>
            <a:pathLst>
              <a:path h="2038985">
                <a:moveTo>
                  <a:pt x="0" y="0"/>
                </a:moveTo>
                <a:lnTo>
                  <a:pt x="0" y="203882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71177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25715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80252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34730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90474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45271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99833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54394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708955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63397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18313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72755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328500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83061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637621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792420" y="3386049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3993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46980" y="338604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19971"/>
                </a:moveTo>
                <a:lnTo>
                  <a:pt x="0" y="0"/>
                </a:lnTo>
              </a:path>
            </a:pathLst>
          </a:custGeom>
          <a:ln w="79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77869" y="3386048"/>
            <a:ext cx="2669540" cy="0"/>
          </a:xfrm>
          <a:custGeom>
            <a:avLst/>
            <a:gdLst/>
            <a:ahLst/>
            <a:cxnLst/>
            <a:rect l="l" t="t" r="r" b="b"/>
            <a:pathLst>
              <a:path w="2669540">
                <a:moveTo>
                  <a:pt x="0" y="0"/>
                </a:moveTo>
                <a:lnTo>
                  <a:pt x="2669110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97255" y="320454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101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77869" y="3022758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486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97255" y="284125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101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77869" y="2659784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486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97255" y="247798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101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77869" y="2295324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486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97255" y="211376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101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277869" y="1931960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486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97255" y="175052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101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277869" y="1568962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486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97255" y="138715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101" y="0"/>
                </a:lnTo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57558" y="3213932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0" y="16334"/>
                </a:moveTo>
                <a:lnTo>
                  <a:pt x="31728" y="16334"/>
                </a:lnTo>
              </a:path>
            </a:pathLst>
          </a:custGeom>
          <a:ln w="33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01877" y="2435929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0" y="16334"/>
                </a:moveTo>
                <a:lnTo>
                  <a:pt x="31728" y="16334"/>
                </a:lnTo>
              </a:path>
            </a:pathLst>
          </a:custGeom>
          <a:ln w="33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437112" y="2189727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19">
                <a:moveTo>
                  <a:pt x="0" y="16486"/>
                </a:moveTo>
                <a:lnTo>
                  <a:pt x="32024" y="16486"/>
                </a:lnTo>
              </a:path>
            </a:pathLst>
          </a:custGeom>
          <a:ln w="34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202460" y="2184000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0" y="16486"/>
                </a:moveTo>
                <a:lnTo>
                  <a:pt x="31728" y="16486"/>
                </a:lnTo>
              </a:path>
            </a:pathLst>
          </a:custGeom>
          <a:ln w="34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384359" y="2304694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0" y="16334"/>
                </a:moveTo>
                <a:lnTo>
                  <a:pt x="31728" y="16334"/>
                </a:lnTo>
              </a:path>
            </a:pathLst>
          </a:custGeom>
          <a:ln w="33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684250" y="1640356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0" y="16334"/>
                </a:moveTo>
                <a:lnTo>
                  <a:pt x="31728" y="16334"/>
                </a:lnTo>
              </a:path>
            </a:pathLst>
          </a:custGeom>
          <a:ln w="33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365410" y="1755031"/>
            <a:ext cx="2552065" cy="1261110"/>
          </a:xfrm>
          <a:custGeom>
            <a:avLst/>
            <a:gdLst/>
            <a:ahLst/>
            <a:cxnLst/>
            <a:rect l="l" t="t" r="r" b="b"/>
            <a:pathLst>
              <a:path w="2552065" h="1261110">
                <a:moveTo>
                  <a:pt x="0" y="1260769"/>
                </a:moveTo>
                <a:lnTo>
                  <a:pt x="133968" y="1193921"/>
                </a:lnTo>
                <a:lnTo>
                  <a:pt x="268233" y="1128279"/>
                </a:lnTo>
                <a:lnTo>
                  <a:pt x="402201" y="1061723"/>
                </a:lnTo>
                <a:lnTo>
                  <a:pt x="536466" y="994875"/>
                </a:lnTo>
                <a:lnTo>
                  <a:pt x="671570" y="929245"/>
                </a:lnTo>
                <a:lnTo>
                  <a:pt x="805894" y="862348"/>
                </a:lnTo>
                <a:lnTo>
                  <a:pt x="940099" y="796792"/>
                </a:lnTo>
                <a:lnTo>
                  <a:pt x="1074068" y="730139"/>
                </a:lnTo>
                <a:lnTo>
                  <a:pt x="1208391" y="663364"/>
                </a:lnTo>
                <a:lnTo>
                  <a:pt x="1342360" y="597685"/>
                </a:lnTo>
                <a:lnTo>
                  <a:pt x="1477749" y="530910"/>
                </a:lnTo>
                <a:lnTo>
                  <a:pt x="1611717" y="464013"/>
                </a:lnTo>
                <a:lnTo>
                  <a:pt x="1746041" y="398335"/>
                </a:lnTo>
                <a:lnTo>
                  <a:pt x="1880246" y="331803"/>
                </a:lnTo>
                <a:lnTo>
                  <a:pt x="2014215" y="266125"/>
                </a:lnTo>
                <a:lnTo>
                  <a:pt x="2148538" y="199350"/>
                </a:lnTo>
                <a:lnTo>
                  <a:pt x="2283690" y="132453"/>
                </a:lnTo>
                <a:lnTo>
                  <a:pt x="2417895" y="66775"/>
                </a:lnTo>
                <a:lnTo>
                  <a:pt x="2551864" y="0"/>
                </a:lnTo>
              </a:path>
            </a:pathLst>
          </a:custGeom>
          <a:ln w="33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8956499" y="2924594"/>
            <a:ext cx="64516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r</a:t>
            </a:r>
            <a:r>
              <a:rPr sz="1250" spc="-10" dirty="0">
                <a:latin typeface="Arial"/>
                <a:cs typeface="Arial"/>
              </a:rPr>
              <a:t> =</a:t>
            </a:r>
            <a:r>
              <a:rPr sz="1250" spc="-15" dirty="0">
                <a:latin typeface="Arial"/>
                <a:cs typeface="Arial"/>
              </a:rPr>
              <a:t> </a:t>
            </a:r>
            <a:r>
              <a:rPr sz="1250" spc="-20" dirty="0">
                <a:latin typeface="Arial"/>
                <a:cs typeface="Arial"/>
              </a:rPr>
              <a:t>0</a:t>
            </a:r>
            <a:r>
              <a:rPr sz="1250" spc="-15" dirty="0">
                <a:latin typeface="Arial"/>
                <a:cs typeface="Arial"/>
              </a:rPr>
              <a:t>,</a:t>
            </a:r>
            <a:r>
              <a:rPr sz="1250" spc="-20" dirty="0">
                <a:latin typeface="Arial"/>
                <a:cs typeface="Arial"/>
              </a:rPr>
              <a:t>83</a:t>
            </a:r>
            <a:r>
              <a:rPr sz="1250" spc="-10" dirty="0"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942835" y="1952136"/>
            <a:ext cx="138430" cy="10629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342</a:t>
            </a:r>
            <a:r>
              <a:rPr sz="850" dirty="0">
                <a:latin typeface="Arial"/>
                <a:cs typeface="Arial"/>
              </a:rPr>
              <a:t>.7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(c</a:t>
            </a:r>
            <a:r>
              <a:rPr sz="850" spc="-5" dirty="0">
                <a:latin typeface="Arial"/>
                <a:cs typeface="Arial"/>
              </a:rPr>
              <a:t>uen</a:t>
            </a:r>
            <a:r>
              <a:rPr sz="850" dirty="0">
                <a:latin typeface="Arial"/>
                <a:cs typeface="Arial"/>
              </a:rPr>
              <a:t>t</a:t>
            </a:r>
            <a:r>
              <a:rPr sz="850" spc="-5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s)</a:t>
            </a:r>
            <a:endParaRPr sz="8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70091" y="3583192"/>
            <a:ext cx="52260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latin typeface="Arial"/>
                <a:cs typeface="Arial"/>
              </a:rPr>
              <a:t>[Fe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O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5" dirty="0">
                <a:latin typeface="Arial"/>
                <a:cs typeface="Arial"/>
              </a:rPr>
              <a:t>]%</a:t>
            </a:r>
            <a:endParaRPr sz="9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547256" y="3673437"/>
            <a:ext cx="202565" cy="100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latin typeface="Arial"/>
                <a:cs typeface="Arial"/>
              </a:rPr>
              <a:t>2    </a:t>
            </a:r>
            <a:r>
              <a:rPr sz="600" spc="-8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766229" y="4012145"/>
            <a:ext cx="3325495" cy="221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50" spc="-170" dirty="0">
                <a:latin typeface="Calibri"/>
                <a:cs typeface="Calibri"/>
              </a:rPr>
              <a:t>!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766229" y="4012145"/>
            <a:ext cx="3325495" cy="2215515"/>
          </a:xfrm>
          <a:custGeom>
            <a:avLst/>
            <a:gdLst/>
            <a:ahLst/>
            <a:cxnLst/>
            <a:rect l="l" t="t" r="r" b="b"/>
            <a:pathLst>
              <a:path w="3325495" h="2215515">
                <a:moveTo>
                  <a:pt x="0" y="2214968"/>
                </a:moveTo>
                <a:lnTo>
                  <a:pt x="3325253" y="2214968"/>
                </a:lnTo>
                <a:lnTo>
                  <a:pt x="3325253" y="0"/>
                </a:lnTo>
                <a:lnTo>
                  <a:pt x="0" y="0"/>
                </a:lnTo>
                <a:lnTo>
                  <a:pt x="0" y="2214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7345688" y="5862712"/>
            <a:ext cx="76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617435" y="5862712"/>
            <a:ext cx="1276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914284" y="5862712"/>
            <a:ext cx="1276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>
                <a:latin typeface="Arial"/>
                <a:cs typeface="Arial"/>
              </a:rPr>
              <a:t>20</a:t>
            </a:r>
            <a:endParaRPr sz="6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212142" y="5862712"/>
            <a:ext cx="1276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>
                <a:latin typeface="Arial"/>
                <a:cs typeface="Arial"/>
              </a:rPr>
              <a:t>30</a:t>
            </a:r>
            <a:endParaRPr sz="6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508900" y="5862712"/>
            <a:ext cx="424180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9245" algn="l"/>
              </a:tabLst>
            </a:pPr>
            <a:r>
              <a:rPr sz="650" spc="30" dirty="0">
                <a:latin typeface="Arial"/>
                <a:cs typeface="Arial"/>
              </a:rPr>
              <a:t>4</a:t>
            </a:r>
            <a:r>
              <a:rPr sz="650" spc="35" dirty="0">
                <a:latin typeface="Arial"/>
                <a:cs typeface="Arial"/>
              </a:rPr>
              <a:t>0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650" spc="30" dirty="0">
                <a:latin typeface="Arial"/>
                <a:cs typeface="Arial"/>
              </a:rPr>
              <a:t>50</a:t>
            </a:r>
            <a:endParaRPr sz="6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102783" y="5862712"/>
            <a:ext cx="1276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>
                <a:latin typeface="Arial"/>
                <a:cs typeface="Arial"/>
              </a:rPr>
              <a:t>60</a:t>
            </a:r>
            <a:endParaRPr sz="6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400641" y="5862712"/>
            <a:ext cx="1276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>
                <a:latin typeface="Arial"/>
                <a:cs typeface="Arial"/>
              </a:rPr>
              <a:t>70</a:t>
            </a:r>
            <a:endParaRPr sz="6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697491" y="5862712"/>
            <a:ext cx="1276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>
                <a:latin typeface="Arial"/>
                <a:cs typeface="Arial"/>
              </a:rPr>
              <a:t>80</a:t>
            </a:r>
            <a:endParaRPr sz="6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130656" y="5650807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0.55</a:t>
            </a:r>
            <a:endParaRPr sz="6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130656" y="5431726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0.60</a:t>
            </a:r>
            <a:endParaRPr sz="6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130656" y="5212645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0.65</a:t>
            </a:r>
            <a:endParaRPr sz="6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130656" y="4993651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0.70</a:t>
            </a:r>
            <a:endParaRPr sz="6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7130656" y="4773446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0.75</a:t>
            </a:r>
            <a:endParaRPr sz="6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130656" y="4554452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0.80</a:t>
            </a:r>
            <a:endParaRPr sz="6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130656" y="4335371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0.85</a:t>
            </a:r>
            <a:endParaRPr sz="6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130656" y="4116377"/>
            <a:ext cx="203835" cy="11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>
                <a:latin typeface="Arial"/>
                <a:cs typeface="Arial"/>
              </a:rPr>
              <a:t>0.90</a:t>
            </a:r>
            <a:endParaRPr sz="65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7384529" y="4065466"/>
            <a:ext cx="0" cy="1790064"/>
          </a:xfrm>
          <a:custGeom>
            <a:avLst/>
            <a:gdLst/>
            <a:ahLst/>
            <a:cxnLst/>
            <a:rect l="l" t="t" r="r" b="b"/>
            <a:pathLst>
              <a:path h="1790064">
                <a:moveTo>
                  <a:pt x="0" y="0"/>
                </a:moveTo>
                <a:lnTo>
                  <a:pt x="0" y="178957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32915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81313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29700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78052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27605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276025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424672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73092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21400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869820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018241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166662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16101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464521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612942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761249" y="582002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08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0009" y="58200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499"/>
                </a:moveTo>
                <a:lnTo>
                  <a:pt x="0" y="0"/>
                </a:lnTo>
              </a:path>
            </a:pathLst>
          </a:custGeom>
          <a:ln w="7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365973" y="5820028"/>
            <a:ext cx="2544445" cy="0"/>
          </a:xfrm>
          <a:custGeom>
            <a:avLst/>
            <a:gdLst/>
            <a:ahLst/>
            <a:cxnLst/>
            <a:rect l="l" t="t" r="r" b="b"/>
            <a:pathLst>
              <a:path w="2544445">
                <a:moveTo>
                  <a:pt x="0" y="0"/>
                </a:moveTo>
                <a:lnTo>
                  <a:pt x="2544036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347429" y="570997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365973" y="560096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347429" y="549091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365973" y="53808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47429" y="527181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365973" y="516177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347429" y="505280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65973" y="494276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47429" y="483262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365973" y="472365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347429" y="461361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365973" y="450358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347429" y="4394508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365973" y="428447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347429" y="4175502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365973" y="406546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5" y="0"/>
                </a:lnTo>
              </a:path>
            </a:pathLst>
          </a:custGeom>
          <a:ln w="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16952" y="5622709"/>
            <a:ext cx="31115" cy="29209"/>
          </a:xfrm>
          <a:custGeom>
            <a:avLst/>
            <a:gdLst/>
            <a:ahLst/>
            <a:cxnLst/>
            <a:rect l="l" t="t" r="r" b="b"/>
            <a:pathLst>
              <a:path w="31115" h="29210">
                <a:moveTo>
                  <a:pt x="0" y="14320"/>
                </a:moveTo>
                <a:lnTo>
                  <a:pt x="30635" y="14320"/>
                </a:lnTo>
              </a:path>
            </a:pathLst>
          </a:custGeom>
          <a:ln w="29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947711" y="5222496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0" y="14454"/>
                </a:moveTo>
                <a:lnTo>
                  <a:pt x="30352" y="14454"/>
                </a:lnTo>
              </a:path>
            </a:pathLst>
          </a:custGeom>
          <a:ln w="30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61805" y="5017807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10">
                <a:moveTo>
                  <a:pt x="0" y="14454"/>
                </a:moveTo>
                <a:lnTo>
                  <a:pt x="30352" y="14454"/>
                </a:lnTo>
              </a:path>
            </a:pathLst>
          </a:custGeom>
          <a:ln w="30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196096" y="4424517"/>
            <a:ext cx="31115" cy="29209"/>
          </a:xfrm>
          <a:custGeom>
            <a:avLst/>
            <a:gdLst/>
            <a:ahLst/>
            <a:cxnLst/>
            <a:rect l="l" t="t" r="r" b="b"/>
            <a:pathLst>
              <a:path w="31115" h="29210">
                <a:moveTo>
                  <a:pt x="0" y="14320"/>
                </a:moveTo>
                <a:lnTo>
                  <a:pt x="30635" y="14320"/>
                </a:lnTo>
              </a:path>
            </a:pathLst>
          </a:custGeom>
          <a:ln w="29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370669" y="4391345"/>
            <a:ext cx="31115" cy="29209"/>
          </a:xfrm>
          <a:custGeom>
            <a:avLst/>
            <a:gdLst/>
            <a:ahLst/>
            <a:cxnLst/>
            <a:rect l="l" t="t" r="r" b="b"/>
            <a:pathLst>
              <a:path w="31115" h="29210">
                <a:moveTo>
                  <a:pt x="0" y="14454"/>
                </a:moveTo>
                <a:lnTo>
                  <a:pt x="30635" y="14454"/>
                </a:lnTo>
              </a:path>
            </a:pathLst>
          </a:custGeom>
          <a:ln w="30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657887" y="4230083"/>
            <a:ext cx="31750" cy="29209"/>
          </a:xfrm>
          <a:custGeom>
            <a:avLst/>
            <a:gdLst/>
            <a:ahLst/>
            <a:cxnLst/>
            <a:rect l="l" t="t" r="r" b="b"/>
            <a:pathLst>
              <a:path w="31750" h="29210">
                <a:moveTo>
                  <a:pt x="0" y="14320"/>
                </a:moveTo>
                <a:lnTo>
                  <a:pt x="31472" y="14320"/>
                </a:lnTo>
              </a:path>
            </a:pathLst>
          </a:custGeom>
          <a:ln w="29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635496" y="5512651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0"/>
                </a:moveTo>
                <a:lnTo>
                  <a:pt x="0" y="1090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616952" y="551265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635496" y="565851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0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616952" y="5768578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66278" y="5083572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947711" y="5083572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966278" y="5258563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8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947711" y="539543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80259" y="492418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5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61805" y="492418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80259" y="5053873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9251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461805" y="514638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214663" y="4139393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0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196096" y="4139393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214663" y="4460316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2840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196096" y="4744382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389236" y="4310217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3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370669" y="431021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389236" y="4427412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803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370669" y="450774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677246" y="4106489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5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658680" y="410648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677246" y="426588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60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658680" y="438948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431466" y="4067602"/>
            <a:ext cx="2450465" cy="1630680"/>
          </a:xfrm>
          <a:custGeom>
            <a:avLst/>
            <a:gdLst/>
            <a:ahLst/>
            <a:cxnLst/>
            <a:rect l="l" t="t" r="r" b="b"/>
            <a:pathLst>
              <a:path w="2450465" h="1630679">
                <a:moveTo>
                  <a:pt x="0" y="1630166"/>
                </a:moveTo>
                <a:lnTo>
                  <a:pt x="128710" y="1544765"/>
                </a:lnTo>
                <a:lnTo>
                  <a:pt x="257432" y="1458317"/>
                </a:lnTo>
                <a:lnTo>
                  <a:pt x="386425" y="1372916"/>
                </a:lnTo>
                <a:lnTo>
                  <a:pt x="515113" y="1286457"/>
                </a:lnTo>
                <a:lnTo>
                  <a:pt x="644966" y="1201322"/>
                </a:lnTo>
                <a:lnTo>
                  <a:pt x="773688" y="1115964"/>
                </a:lnTo>
                <a:lnTo>
                  <a:pt x="902410" y="1029430"/>
                </a:lnTo>
                <a:lnTo>
                  <a:pt x="1031131" y="944072"/>
                </a:lnTo>
                <a:lnTo>
                  <a:pt x="1160193" y="857645"/>
                </a:lnTo>
                <a:lnTo>
                  <a:pt x="1288801" y="772179"/>
                </a:lnTo>
                <a:lnTo>
                  <a:pt x="1418655" y="686821"/>
                </a:lnTo>
                <a:lnTo>
                  <a:pt x="1547377" y="600608"/>
                </a:lnTo>
                <a:lnTo>
                  <a:pt x="1676098" y="515249"/>
                </a:lnTo>
                <a:lnTo>
                  <a:pt x="1805160" y="428822"/>
                </a:lnTo>
                <a:lnTo>
                  <a:pt x="1933881" y="343357"/>
                </a:lnTo>
                <a:lnTo>
                  <a:pt x="2062603" y="256930"/>
                </a:lnTo>
                <a:lnTo>
                  <a:pt x="2192457" y="171785"/>
                </a:lnTo>
                <a:lnTo>
                  <a:pt x="2321065" y="86426"/>
                </a:lnTo>
                <a:lnTo>
                  <a:pt x="245012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9259815" y="5430064"/>
            <a:ext cx="61912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latin typeface="Arial"/>
                <a:cs typeface="Arial"/>
              </a:rPr>
              <a:t>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=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30" dirty="0">
                <a:latin typeface="Arial"/>
                <a:cs typeface="Arial"/>
              </a:rPr>
              <a:t>0</a:t>
            </a:r>
            <a:r>
              <a:rPr sz="1100" spc="15" dirty="0">
                <a:latin typeface="Arial"/>
                <a:cs typeface="Arial"/>
              </a:rPr>
              <a:t>,</a:t>
            </a:r>
            <a:r>
              <a:rPr sz="1100" spc="30" dirty="0">
                <a:latin typeface="Arial"/>
                <a:cs typeface="Arial"/>
              </a:rPr>
              <a:t>99</a:t>
            </a:r>
            <a:r>
              <a:rPr sz="1100" spc="4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281760" y="6645247"/>
            <a:ext cx="124460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solidFill>
                  <a:srgbClr val="535353"/>
                </a:solidFill>
                <a:latin typeface="Gill Sans Light"/>
                <a:cs typeface="Gill Sans Light"/>
              </a:rPr>
              <a:t>33</a:t>
            </a:r>
            <a:endParaRPr sz="750">
              <a:latin typeface="Gill Sans Light"/>
              <a:cs typeface="Gill Sans Light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958619" y="4561727"/>
            <a:ext cx="142240" cy="9124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Fe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3</a:t>
            </a:r>
            <a:r>
              <a:rPr sz="900" dirty="0">
                <a:latin typeface="Arial"/>
                <a:cs typeface="Arial"/>
              </a:rPr>
              <a:t>42,</a:t>
            </a:r>
            <a:r>
              <a:rPr sz="900" spc="5" dirty="0">
                <a:latin typeface="Arial"/>
                <a:cs typeface="Arial"/>
              </a:rPr>
              <a:t>7</a:t>
            </a:r>
            <a:r>
              <a:rPr sz="900" dirty="0">
                <a:latin typeface="Arial"/>
                <a:cs typeface="Arial"/>
              </a:rPr>
              <a:t>/</a:t>
            </a:r>
            <a:r>
              <a:rPr sz="900" spc="5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6</a:t>
            </a:r>
            <a:r>
              <a:rPr sz="900" dirty="0">
                <a:latin typeface="Arial"/>
                <a:cs typeface="Arial"/>
              </a:rPr>
              <a:t>96.9</a:t>
            </a:r>
            <a:endParaRPr sz="9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8379028" y="6013321"/>
            <a:ext cx="53530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latin typeface="Arial"/>
                <a:cs typeface="Arial"/>
              </a:rPr>
              <a:t>[</a:t>
            </a:r>
            <a:r>
              <a:rPr sz="850" spc="45" dirty="0">
                <a:latin typeface="Arial"/>
                <a:cs typeface="Arial"/>
              </a:rPr>
              <a:t>F</a:t>
            </a:r>
            <a:r>
              <a:rPr sz="850" spc="35" dirty="0">
                <a:latin typeface="Arial"/>
                <a:cs typeface="Arial"/>
              </a:rPr>
              <a:t>e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spc="50" dirty="0">
                <a:latin typeface="Arial"/>
                <a:cs typeface="Arial"/>
              </a:rPr>
              <a:t>O</a:t>
            </a:r>
            <a:r>
              <a:rPr sz="850" spc="80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]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60" dirty="0">
                <a:latin typeface="Arial"/>
                <a:cs typeface="Arial"/>
              </a:rPr>
              <a:t>%</a:t>
            </a:r>
            <a:endParaRPr sz="85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549411" y="6092433"/>
            <a:ext cx="19558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latin typeface="Arial"/>
                <a:cs typeface="Arial"/>
              </a:rPr>
              <a:t>2    </a:t>
            </a:r>
            <a:r>
              <a:rPr sz="500" spc="30" dirty="0">
                <a:latin typeface="Arial"/>
                <a:cs typeface="Arial"/>
              </a:rPr>
              <a:t> </a:t>
            </a:r>
            <a:r>
              <a:rPr sz="500" spc="25" dirty="0"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240" name="object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742" rIns="0" bIns="0" rtlCol="0">
            <a:spAutoFit/>
          </a:bodyPr>
          <a:lstStyle/>
          <a:p>
            <a:pPr marL="186055">
              <a:lnSpc>
                <a:spcPct val="100000"/>
              </a:lnSpc>
            </a:pPr>
            <a:r>
              <a:rPr spc="5" dirty="0"/>
              <a:t>RESU</a:t>
            </a:r>
            <a:r>
              <a:rPr spc="-175" dirty="0"/>
              <a:t>L</a:t>
            </a:r>
            <a:r>
              <a:rPr spc="-225" dirty="0"/>
              <a:t>T</a:t>
            </a:r>
            <a:r>
              <a:rPr spc="15" dirty="0"/>
              <a:t>ADOS</a:t>
            </a:r>
            <a:r>
              <a:rPr spc="5" dirty="0"/>
              <a:t> </a:t>
            </a:r>
            <a:r>
              <a:rPr spc="10" dirty="0"/>
              <a:t>PREVIOS</a:t>
            </a:r>
            <a:r>
              <a:rPr spc="-5" dirty="0"/>
              <a:t> </a:t>
            </a:r>
            <a:r>
              <a:rPr spc="15" dirty="0"/>
              <a:t>CON</a:t>
            </a:r>
            <a:r>
              <a:rPr spc="5" dirty="0"/>
              <a:t> </a:t>
            </a:r>
            <a:r>
              <a:rPr dirty="0"/>
              <a:t>LIBS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2235200"/>
            <a:ext cx="3187700" cy="4238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8832" y="2879781"/>
            <a:ext cx="4434205" cy="225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560"/>
              </a:lnSpc>
            </a:pP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El  tipo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dato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susceptibles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de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85" dirty="0">
                <a:solidFill>
                  <a:srgbClr val="010E01"/>
                </a:solidFill>
                <a:latin typeface="Arial"/>
                <a:cs typeface="Arial"/>
              </a:rPr>
              <a:t>se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8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85" dirty="0">
                <a:solidFill>
                  <a:srgbClr val="010E01"/>
                </a:solidFill>
                <a:latin typeface="Arial"/>
                <a:cs typeface="Arial"/>
              </a:rPr>
              <a:t>obten</a:t>
            </a:r>
            <a:r>
              <a:rPr sz="2250" spc="100" dirty="0">
                <a:solidFill>
                  <a:srgbClr val="010E01"/>
                </a:solidFill>
                <a:latin typeface="Arial"/>
                <a:cs typeface="Arial"/>
              </a:rPr>
              <a:t>i</a:t>
            </a:r>
            <a:r>
              <a:rPr sz="2250" spc="85" dirty="0">
                <a:solidFill>
                  <a:srgbClr val="010E01"/>
                </a:solidFill>
                <a:latin typeface="Arial"/>
                <a:cs typeface="Arial"/>
              </a:rPr>
              <a:t>do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8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85" dirty="0">
                <a:solidFill>
                  <a:srgbClr val="010E01"/>
                </a:solidFill>
                <a:latin typeface="Arial"/>
                <a:cs typeface="Arial"/>
              </a:rPr>
              <a:t>po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8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85" dirty="0">
                <a:solidFill>
                  <a:srgbClr val="010E01"/>
                </a:solidFill>
                <a:latin typeface="Arial"/>
                <a:cs typeface="Arial"/>
              </a:rPr>
              <a:t>percepc</a:t>
            </a:r>
            <a:r>
              <a:rPr sz="2250" spc="100" dirty="0">
                <a:solidFill>
                  <a:srgbClr val="010E01"/>
                </a:solidFill>
                <a:latin typeface="Arial"/>
                <a:cs typeface="Arial"/>
              </a:rPr>
              <a:t>i</a:t>
            </a:r>
            <a:r>
              <a:rPr sz="2250" spc="85" dirty="0">
                <a:solidFill>
                  <a:srgbClr val="010E01"/>
                </a:solidFill>
                <a:latin typeface="Arial"/>
                <a:cs typeface="Arial"/>
              </a:rPr>
              <a:t>ó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remot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1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pued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1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0" dirty="0">
                <a:solidFill>
                  <a:srgbClr val="010E01"/>
                </a:solidFill>
                <a:latin typeface="Arial"/>
                <a:cs typeface="Arial"/>
              </a:rPr>
              <a:t>originars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1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1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0" dirty="0">
                <a:solidFill>
                  <a:srgbClr val="010E01"/>
                </a:solidFill>
                <a:latin typeface="Arial"/>
                <a:cs typeface="Arial"/>
              </a:rPr>
              <a:t>la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i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t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r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i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b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u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c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i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ó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c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a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m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b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i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o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-32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110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125" dirty="0">
                <a:solidFill>
                  <a:srgbClr val="010E01"/>
                </a:solidFill>
                <a:latin typeface="Arial"/>
                <a:cs typeface="Arial"/>
              </a:rPr>
              <a:t>i</a:t>
            </a:r>
            <a:r>
              <a:rPr sz="2250" spc="114" dirty="0">
                <a:solidFill>
                  <a:srgbClr val="010E01"/>
                </a:solidFill>
                <a:latin typeface="Arial"/>
                <a:cs typeface="Arial"/>
              </a:rPr>
              <a:t>ferente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6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110" dirty="0">
                <a:solidFill>
                  <a:srgbClr val="010E01"/>
                </a:solidFill>
                <a:latin typeface="Arial"/>
                <a:cs typeface="Arial"/>
              </a:rPr>
              <a:t>fuerza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 </a:t>
            </a:r>
            <a:r>
              <a:rPr sz="2250" spc="-6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110" dirty="0">
                <a:solidFill>
                  <a:srgbClr val="010E01"/>
                </a:solidFill>
                <a:latin typeface="Arial"/>
                <a:cs typeface="Arial"/>
              </a:rPr>
              <a:t>(gravedad</a:t>
            </a:r>
            <a:r>
              <a:rPr sz="2250" spc="-10" dirty="0">
                <a:solidFill>
                  <a:srgbClr val="010E01"/>
                </a:solidFill>
                <a:latin typeface="Arial"/>
                <a:cs typeface="Arial"/>
              </a:rPr>
              <a:t>,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 magnetismo),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onda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2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acústicas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 o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d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e</a:t>
            </a:r>
            <a:r>
              <a:rPr sz="2250" spc="-5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energí</a:t>
            </a:r>
            <a:r>
              <a:rPr sz="2250" spc="-15" dirty="0">
                <a:solidFill>
                  <a:srgbClr val="010E01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010E01"/>
                </a:solidFill>
                <a:latin typeface="Arial"/>
                <a:cs typeface="Arial"/>
              </a:rPr>
              <a:t> </a:t>
            </a:r>
            <a:r>
              <a:rPr sz="2250" spc="-20" dirty="0">
                <a:solidFill>
                  <a:srgbClr val="010E01"/>
                </a:solidFill>
                <a:latin typeface="Arial"/>
                <a:cs typeface="Arial"/>
              </a:rPr>
              <a:t>electromagnética.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2491" y="0"/>
            <a:ext cx="3241408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9100" y="1696198"/>
            <a:ext cx="2839520" cy="2704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7150" y="439994"/>
            <a:ext cx="9065088" cy="1150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877" y="444500"/>
            <a:ext cx="9011869" cy="109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591" y="645407"/>
            <a:ext cx="70123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Sensor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Remot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instrument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capaz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percibi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datos.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591" y="1107927"/>
            <a:ext cx="85788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visión,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audició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olfat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ejemplo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 sistemas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 sensores remoto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990" y="1828989"/>
            <a:ext cx="3140109" cy="4054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200" y="1930400"/>
            <a:ext cx="2741818" cy="3657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9489" y="4770537"/>
            <a:ext cx="3140407" cy="8968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5179" y="4775200"/>
            <a:ext cx="3075978" cy="8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20647" y="4997861"/>
            <a:ext cx="301879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i="1" dirty="0">
                <a:solidFill>
                  <a:srgbClr val="FFFFFF"/>
                </a:solidFill>
                <a:latin typeface="Gill Sans"/>
                <a:cs typeface="Gill Sans"/>
              </a:rPr>
              <a:t>Cáma</a:t>
            </a:r>
            <a:r>
              <a:rPr sz="3250" i="1" spc="-70" dirty="0">
                <a:solidFill>
                  <a:srgbClr val="FFFFFF"/>
                </a:solidFill>
                <a:latin typeface="Gill Sans"/>
                <a:cs typeface="Gill Sans"/>
              </a:rPr>
              <a:t>r</a:t>
            </a:r>
            <a:r>
              <a:rPr sz="3250" i="1" dirty="0">
                <a:solidFill>
                  <a:srgbClr val="FFFFFF"/>
                </a:solidFill>
                <a:latin typeface="Gill Sans"/>
                <a:cs typeface="Gill Sans"/>
              </a:rPr>
              <a:t>a </a:t>
            </a:r>
            <a:r>
              <a:rPr sz="3250" i="1" spc="-50" dirty="0">
                <a:solidFill>
                  <a:srgbClr val="FFFFFF"/>
                </a:solidFill>
                <a:latin typeface="Gill Sans"/>
                <a:cs typeface="Gill Sans"/>
              </a:rPr>
              <a:t>f</a:t>
            </a:r>
            <a:r>
              <a:rPr sz="3250" i="1" spc="-5" dirty="0">
                <a:solidFill>
                  <a:srgbClr val="FFFFFF"/>
                </a:solidFill>
                <a:latin typeface="Gill Sans"/>
                <a:cs typeface="Gill Sans"/>
              </a:rPr>
              <a:t>ot</a:t>
            </a:r>
            <a:r>
              <a:rPr sz="3250" i="1" spc="-35" dirty="0">
                <a:solidFill>
                  <a:srgbClr val="FFFFFF"/>
                </a:solidFill>
                <a:latin typeface="Gill Sans"/>
                <a:cs typeface="Gill Sans"/>
              </a:rPr>
              <a:t>o</a:t>
            </a:r>
            <a:r>
              <a:rPr sz="3250" i="1" dirty="0">
                <a:solidFill>
                  <a:srgbClr val="FFFFFF"/>
                </a:solidFill>
                <a:latin typeface="Gill Sans"/>
                <a:cs typeface="Gill Sans"/>
              </a:rPr>
              <a:t>gráfica</a:t>
            </a:r>
            <a:endParaRPr sz="3250">
              <a:latin typeface="Gill Sans"/>
              <a:cs typeface="Gill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5837366"/>
            <a:ext cx="10083800" cy="14089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5842000"/>
            <a:ext cx="10083800" cy="1358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6261" y="5892568"/>
            <a:ext cx="9990455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80"/>
              </a:lnSpc>
            </a:pP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cámara </a:t>
            </a:r>
            <a:r>
              <a:rPr sz="15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fotográfica </a:t>
            </a:r>
            <a:r>
              <a:rPr sz="155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sistema </a:t>
            </a:r>
            <a:r>
              <a:rPr sz="15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óptic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permit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impresió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paisaj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forma </a:t>
            </a:r>
            <a:r>
              <a:rPr sz="15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permanent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posibilit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análisi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detallad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formas, </a:t>
            </a:r>
            <a:r>
              <a:rPr sz="15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tamaños, </a:t>
            </a:r>
            <a:r>
              <a:rPr sz="15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texturas </a:t>
            </a:r>
            <a:r>
              <a:rPr sz="15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colores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objeto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í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aparecen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capacidad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imprimi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pape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rangos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ultraviolet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infrarroj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ventaja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r>
              <a:rPr sz="15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fotográfico respecto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visión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humana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energí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captada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imprim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sino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convierte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energía eléctric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mediante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u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dispositiv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llamad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detecto</a:t>
            </a:r>
            <a:r>
              <a:rPr sz="1550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 sensor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denomin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a radiómetro.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4630">
              <a:lnSpc>
                <a:spcPct val="100000"/>
              </a:lnSpc>
            </a:pP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Caracter</a:t>
            </a:r>
            <a:r>
              <a:rPr sz="6500" spc="-5" dirty="0">
                <a:solidFill>
                  <a:srgbClr val="000000"/>
                </a:solidFill>
                <a:latin typeface="Gill Sans"/>
                <a:cs typeface="Gill Sans"/>
              </a:rPr>
              <a:t>í</a:t>
            </a: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st</a:t>
            </a:r>
            <a:r>
              <a:rPr sz="6500" spc="-5" dirty="0">
                <a:solidFill>
                  <a:srgbClr val="000000"/>
                </a:solidFill>
                <a:latin typeface="Gill Sans"/>
                <a:cs typeface="Gill Sans"/>
              </a:rPr>
              <a:t>i</a:t>
            </a:r>
            <a:r>
              <a:rPr sz="6500" dirty="0">
                <a:solidFill>
                  <a:srgbClr val="000000"/>
                </a:solidFill>
                <a:latin typeface="Gill Sans"/>
                <a:cs typeface="Gill Sans"/>
              </a:rPr>
              <a:t>cas</a:t>
            </a:r>
            <a:endParaRPr sz="6500">
              <a:latin typeface="Gill Sans"/>
              <a:cs typeface="Gill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010"/>
              </a:lnSpc>
            </a:pPr>
            <a:r>
              <a:rPr dirty="0"/>
              <a:t>En </a:t>
            </a:r>
            <a:r>
              <a:rPr spc="114" dirty="0"/>
              <a:t> </a:t>
            </a:r>
            <a:r>
              <a:rPr dirty="0"/>
              <a:t>todos </a:t>
            </a:r>
            <a:r>
              <a:rPr spc="114" dirty="0"/>
              <a:t> </a:t>
            </a:r>
            <a:r>
              <a:rPr dirty="0"/>
              <a:t>estos </a:t>
            </a:r>
            <a:r>
              <a:rPr spc="114" dirty="0"/>
              <a:t> </a:t>
            </a:r>
            <a:r>
              <a:rPr dirty="0"/>
              <a:t>sensores </a:t>
            </a:r>
            <a:r>
              <a:rPr spc="114" dirty="0"/>
              <a:t> </a:t>
            </a:r>
            <a:r>
              <a:rPr dirty="0"/>
              <a:t>se </a:t>
            </a:r>
            <a:r>
              <a:rPr spc="114" dirty="0"/>
              <a:t> </a:t>
            </a:r>
            <a:r>
              <a:rPr dirty="0"/>
              <a:t>pueden </a:t>
            </a:r>
            <a:r>
              <a:rPr spc="75" dirty="0"/>
              <a:t>incorpora</a:t>
            </a:r>
            <a:r>
              <a:rPr dirty="0"/>
              <a:t>r  </a:t>
            </a:r>
            <a:r>
              <a:rPr spc="-55" dirty="0"/>
              <a:t> </a:t>
            </a:r>
            <a:r>
              <a:rPr spc="75" dirty="0"/>
              <a:t>filtro</a:t>
            </a:r>
            <a:r>
              <a:rPr dirty="0"/>
              <a:t>s  </a:t>
            </a:r>
            <a:r>
              <a:rPr spc="-55" dirty="0"/>
              <a:t> </a:t>
            </a:r>
            <a:r>
              <a:rPr spc="75" dirty="0"/>
              <a:t>par</a:t>
            </a:r>
            <a:r>
              <a:rPr dirty="0"/>
              <a:t>a  </a:t>
            </a:r>
            <a:r>
              <a:rPr spc="-55" dirty="0"/>
              <a:t> </a:t>
            </a:r>
            <a:r>
              <a:rPr spc="75" dirty="0"/>
              <a:t>selecciona</a:t>
            </a:r>
            <a:r>
              <a:rPr dirty="0"/>
              <a:t>r rangos </a:t>
            </a:r>
            <a:r>
              <a:rPr spc="-95" dirty="0"/>
              <a:t> </a:t>
            </a:r>
            <a:r>
              <a:rPr dirty="0"/>
              <a:t>espectrales </a:t>
            </a:r>
            <a:r>
              <a:rPr spc="-95" dirty="0"/>
              <a:t> </a:t>
            </a:r>
            <a:r>
              <a:rPr dirty="0"/>
              <a:t>de </a:t>
            </a:r>
            <a:r>
              <a:rPr spc="-95" dirty="0"/>
              <a:t> </a:t>
            </a:r>
            <a:r>
              <a:rPr dirty="0"/>
              <a:t>la </a:t>
            </a:r>
            <a:r>
              <a:rPr spc="-95" dirty="0"/>
              <a:t> </a:t>
            </a:r>
            <a:r>
              <a:rPr dirty="0"/>
              <a:t>energía </a:t>
            </a:r>
            <a:r>
              <a:rPr spc="-95" dirty="0"/>
              <a:t> </a:t>
            </a:r>
            <a:r>
              <a:rPr dirty="0"/>
              <a:t>que se </a:t>
            </a:r>
            <a:r>
              <a:rPr spc="-75" dirty="0"/>
              <a:t> </a:t>
            </a:r>
            <a:r>
              <a:rPr dirty="0"/>
              <a:t>desea </a:t>
            </a:r>
            <a:r>
              <a:rPr spc="-75" dirty="0"/>
              <a:t> </a:t>
            </a:r>
            <a:r>
              <a:rPr dirty="0"/>
              <a:t>registrar </a:t>
            </a:r>
            <a:r>
              <a:rPr spc="-75" dirty="0"/>
              <a:t> </a:t>
            </a:r>
            <a:r>
              <a:rPr dirty="0"/>
              <a:t>(bandas </a:t>
            </a:r>
            <a:r>
              <a:rPr spc="-75" dirty="0"/>
              <a:t> </a:t>
            </a:r>
            <a:r>
              <a:rPr dirty="0"/>
              <a:t>o </a:t>
            </a:r>
            <a:r>
              <a:rPr spc="-75" dirty="0"/>
              <a:t> </a:t>
            </a:r>
            <a:r>
              <a:rPr dirty="0"/>
              <a:t>canales espectrales).</a:t>
            </a:r>
          </a:p>
          <a:p>
            <a:pPr marL="12700" marR="5080" algn="just">
              <a:lnSpc>
                <a:spcPts val="2010"/>
              </a:lnSpc>
              <a:spcBef>
                <a:spcPts val="1010"/>
              </a:spcBef>
            </a:pPr>
            <a:r>
              <a:rPr dirty="0"/>
              <a:t>De</a:t>
            </a:r>
            <a:r>
              <a:rPr spc="105" dirty="0"/>
              <a:t> </a:t>
            </a:r>
            <a:r>
              <a:rPr dirty="0"/>
              <a:t>acuerdo</a:t>
            </a:r>
            <a:r>
              <a:rPr spc="105" dirty="0"/>
              <a:t> </a:t>
            </a:r>
            <a:r>
              <a:rPr dirty="0"/>
              <a:t>a</a:t>
            </a:r>
            <a:r>
              <a:rPr spc="105" dirty="0"/>
              <a:t> </a:t>
            </a:r>
            <a:r>
              <a:rPr dirty="0"/>
              <a:t>la</a:t>
            </a:r>
            <a:r>
              <a:rPr spc="105" dirty="0"/>
              <a:t> </a:t>
            </a:r>
            <a:r>
              <a:rPr dirty="0"/>
              <a:t>plataforma</a:t>
            </a:r>
            <a:r>
              <a:rPr spc="105" dirty="0"/>
              <a:t> </a:t>
            </a:r>
            <a:r>
              <a:rPr dirty="0"/>
              <a:t>y</a:t>
            </a:r>
            <a:r>
              <a:rPr spc="105" dirty="0"/>
              <a:t> </a:t>
            </a:r>
            <a:r>
              <a:rPr dirty="0"/>
              <a:t>al</a:t>
            </a:r>
            <a:r>
              <a:rPr spc="105" dirty="0"/>
              <a:t> </a:t>
            </a:r>
            <a:r>
              <a:rPr dirty="0"/>
              <a:t>sensor </a:t>
            </a:r>
            <a:r>
              <a:rPr spc="90" dirty="0"/>
              <a:t>qu</a:t>
            </a:r>
            <a:r>
              <a:rPr dirty="0"/>
              <a:t>e  </a:t>
            </a:r>
            <a:r>
              <a:rPr spc="-45" dirty="0"/>
              <a:t> </a:t>
            </a:r>
            <a:r>
              <a:rPr spc="90" dirty="0"/>
              <a:t>s</a:t>
            </a:r>
            <a:r>
              <a:rPr dirty="0"/>
              <a:t>e  </a:t>
            </a:r>
            <a:r>
              <a:rPr spc="-45" dirty="0"/>
              <a:t> </a:t>
            </a:r>
            <a:r>
              <a:rPr spc="90" dirty="0"/>
              <a:t>utilicen</a:t>
            </a:r>
            <a:r>
              <a:rPr dirty="0"/>
              <a:t>,  </a:t>
            </a:r>
            <a:r>
              <a:rPr spc="-45" dirty="0"/>
              <a:t> </a:t>
            </a:r>
            <a:r>
              <a:rPr spc="90" dirty="0"/>
              <a:t>lo</a:t>
            </a:r>
            <a:r>
              <a:rPr dirty="0"/>
              <a:t>s  </a:t>
            </a:r>
            <a:r>
              <a:rPr spc="-45" dirty="0"/>
              <a:t> </a:t>
            </a:r>
            <a:r>
              <a:rPr spc="90" dirty="0"/>
              <a:t>sistema</a:t>
            </a:r>
            <a:r>
              <a:rPr dirty="0"/>
              <a:t>s  </a:t>
            </a:r>
            <a:r>
              <a:rPr spc="-45" dirty="0"/>
              <a:t> </a:t>
            </a:r>
            <a:r>
              <a:rPr spc="90" dirty="0"/>
              <a:t>d</a:t>
            </a:r>
            <a:r>
              <a:rPr dirty="0"/>
              <a:t>e sensores </a:t>
            </a:r>
            <a:r>
              <a:rPr spc="-215" dirty="0"/>
              <a:t> </a:t>
            </a:r>
            <a:r>
              <a:rPr dirty="0"/>
              <a:t>remotos </a:t>
            </a:r>
            <a:r>
              <a:rPr spc="-215" dirty="0"/>
              <a:t> </a:t>
            </a:r>
            <a:r>
              <a:rPr dirty="0"/>
              <a:t>se </a:t>
            </a:r>
            <a:r>
              <a:rPr spc="-215" dirty="0"/>
              <a:t> </a:t>
            </a:r>
            <a:r>
              <a:rPr dirty="0"/>
              <a:t>diferencian </a:t>
            </a:r>
            <a:r>
              <a:rPr spc="-215" dirty="0"/>
              <a:t> </a:t>
            </a:r>
            <a:r>
              <a:rPr dirty="0"/>
              <a:t>entre ellos por las siguientes características:</a:t>
            </a:r>
          </a:p>
          <a:p>
            <a:pPr marL="12700" marR="5080" algn="just">
              <a:lnSpc>
                <a:spcPts val="2010"/>
              </a:lnSpc>
              <a:spcBef>
                <a:spcPts val="1010"/>
              </a:spcBef>
            </a:pPr>
            <a:r>
              <a:rPr b="1" spc="270" dirty="0">
                <a:latin typeface="Arial"/>
                <a:cs typeface="Arial"/>
              </a:rPr>
              <a:t>Resolució</a:t>
            </a:r>
            <a:r>
              <a:rPr b="1" dirty="0">
                <a:latin typeface="Arial"/>
                <a:cs typeface="Arial"/>
              </a:rPr>
              <a:t>n  </a:t>
            </a:r>
            <a:r>
              <a:rPr b="1" spc="45" dirty="0">
                <a:latin typeface="Arial"/>
                <a:cs typeface="Arial"/>
              </a:rPr>
              <a:t> </a:t>
            </a:r>
            <a:r>
              <a:rPr b="1" spc="140" dirty="0">
                <a:latin typeface="Arial"/>
                <a:cs typeface="Arial"/>
              </a:rPr>
              <a:t>T</a:t>
            </a:r>
            <a:r>
              <a:rPr b="1" spc="270" dirty="0">
                <a:latin typeface="Arial"/>
                <a:cs typeface="Arial"/>
              </a:rPr>
              <a:t>empora</a:t>
            </a:r>
            <a:r>
              <a:rPr b="1" dirty="0">
                <a:latin typeface="Arial"/>
                <a:cs typeface="Arial"/>
              </a:rPr>
              <a:t>l</a:t>
            </a:r>
            <a:r>
              <a:rPr b="1" spc="-210" dirty="0">
                <a:latin typeface="Arial"/>
                <a:cs typeface="Arial"/>
              </a:rPr>
              <a:t> </a:t>
            </a:r>
            <a:r>
              <a:rPr dirty="0"/>
              <a:t>:  </a:t>
            </a:r>
            <a:r>
              <a:rPr spc="40" dirty="0"/>
              <a:t> </a:t>
            </a:r>
            <a:r>
              <a:rPr dirty="0"/>
              <a:t>E</a:t>
            </a:r>
            <a:r>
              <a:rPr spc="-204" dirty="0"/>
              <a:t> </a:t>
            </a:r>
            <a:r>
              <a:rPr dirty="0"/>
              <a:t>s  </a:t>
            </a:r>
            <a:r>
              <a:rPr spc="40" dirty="0"/>
              <a:t> </a:t>
            </a:r>
            <a:r>
              <a:rPr dirty="0"/>
              <a:t>l</a:t>
            </a:r>
            <a:r>
              <a:rPr spc="-204" dirty="0"/>
              <a:t> </a:t>
            </a:r>
            <a:r>
              <a:rPr dirty="0"/>
              <a:t>a </a:t>
            </a:r>
            <a:r>
              <a:rPr spc="114" dirty="0"/>
              <a:t>frecuenci</a:t>
            </a:r>
            <a:r>
              <a:rPr dirty="0"/>
              <a:t>a  </a:t>
            </a:r>
            <a:r>
              <a:rPr spc="-35" dirty="0"/>
              <a:t> </a:t>
            </a:r>
            <a:r>
              <a:rPr spc="114" dirty="0"/>
              <a:t>d</a:t>
            </a:r>
            <a:r>
              <a:rPr dirty="0"/>
              <a:t>e  </a:t>
            </a:r>
            <a:r>
              <a:rPr spc="-35" dirty="0"/>
              <a:t> </a:t>
            </a:r>
            <a:r>
              <a:rPr spc="114" dirty="0"/>
              <a:t>observacione</a:t>
            </a:r>
            <a:r>
              <a:rPr dirty="0"/>
              <a:t>s  </a:t>
            </a:r>
            <a:r>
              <a:rPr spc="-35" dirty="0"/>
              <a:t> </a:t>
            </a:r>
            <a:r>
              <a:rPr spc="114" dirty="0"/>
              <a:t>de</a:t>
            </a:r>
            <a:r>
              <a:rPr dirty="0"/>
              <a:t>l sensor </a:t>
            </a:r>
            <a:r>
              <a:rPr spc="20" dirty="0"/>
              <a:t> </a:t>
            </a:r>
            <a:r>
              <a:rPr dirty="0"/>
              <a:t>sobre </a:t>
            </a:r>
            <a:r>
              <a:rPr spc="20" dirty="0"/>
              <a:t> </a:t>
            </a:r>
            <a:r>
              <a:rPr dirty="0"/>
              <a:t>un </a:t>
            </a:r>
            <a:r>
              <a:rPr spc="20" dirty="0"/>
              <a:t> </a:t>
            </a:r>
            <a:r>
              <a:rPr dirty="0"/>
              <a:t>objeto. </a:t>
            </a:r>
            <a:r>
              <a:rPr spc="20" dirty="0"/>
              <a:t> </a:t>
            </a:r>
            <a:r>
              <a:rPr dirty="0"/>
              <a:t>No </a:t>
            </a:r>
            <a:r>
              <a:rPr spc="20" dirty="0"/>
              <a:t> </a:t>
            </a:r>
            <a:r>
              <a:rPr dirty="0"/>
              <a:t>depende del sensor sino de la plataforma.</a:t>
            </a:r>
          </a:p>
          <a:p>
            <a:pPr marL="12700" marR="5080" algn="just">
              <a:lnSpc>
                <a:spcPts val="2010"/>
              </a:lnSpc>
              <a:spcBef>
                <a:spcPts val="1010"/>
              </a:spcBef>
            </a:pPr>
            <a:r>
              <a:rPr b="1" dirty="0">
                <a:latin typeface="Arial"/>
                <a:cs typeface="Arial"/>
              </a:rPr>
              <a:t>Resolución </a:t>
            </a:r>
            <a:r>
              <a:rPr b="1" spc="1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Espacial</a:t>
            </a:r>
            <a:r>
              <a:rPr dirty="0"/>
              <a:t>: </a:t>
            </a:r>
            <a:r>
              <a:rPr spc="190" dirty="0"/>
              <a:t> </a:t>
            </a:r>
            <a:r>
              <a:rPr dirty="0"/>
              <a:t>Es </a:t>
            </a:r>
            <a:r>
              <a:rPr spc="190" dirty="0"/>
              <a:t> </a:t>
            </a:r>
            <a:r>
              <a:rPr dirty="0"/>
              <a:t>el </a:t>
            </a:r>
            <a:r>
              <a:rPr spc="190" dirty="0"/>
              <a:t> </a:t>
            </a:r>
            <a:r>
              <a:rPr dirty="0"/>
              <a:t>mínimo detalle </a:t>
            </a:r>
            <a:r>
              <a:rPr spc="-210" dirty="0"/>
              <a:t> </a:t>
            </a:r>
            <a:r>
              <a:rPr dirty="0"/>
              <a:t>espacial </a:t>
            </a:r>
            <a:r>
              <a:rPr spc="-210" dirty="0"/>
              <a:t> </a:t>
            </a:r>
            <a:r>
              <a:rPr dirty="0"/>
              <a:t>(pixel) </a:t>
            </a:r>
            <a:r>
              <a:rPr spc="-210" dirty="0"/>
              <a:t> </a:t>
            </a:r>
            <a:r>
              <a:rPr dirty="0"/>
              <a:t>que </a:t>
            </a:r>
            <a:r>
              <a:rPr spc="-210" dirty="0"/>
              <a:t> </a:t>
            </a:r>
            <a:r>
              <a:rPr dirty="0"/>
              <a:t>registra </a:t>
            </a:r>
            <a:r>
              <a:rPr spc="-210" dirty="0"/>
              <a:t> </a:t>
            </a:r>
            <a:r>
              <a:rPr dirty="0"/>
              <a:t>un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4888" y="2199064"/>
            <a:ext cx="3843020" cy="305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010"/>
              </a:lnSpc>
            </a:pPr>
            <a:r>
              <a:rPr sz="1700" dirty="0">
                <a:latin typeface="Arial"/>
                <a:cs typeface="Arial"/>
              </a:rPr>
              <a:t>senso</a:t>
            </a:r>
            <a:r>
              <a:rPr sz="1700" spc="-9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Depende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del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sistema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óptico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del sensor y de la altitud de la plataforma.</a:t>
            </a:r>
            <a:endParaRPr sz="1700">
              <a:latin typeface="Arial"/>
              <a:cs typeface="Arial"/>
            </a:endParaRPr>
          </a:p>
          <a:p>
            <a:pPr marL="12700" marR="5080" algn="just">
              <a:lnSpc>
                <a:spcPts val="2010"/>
              </a:lnSpc>
              <a:spcBef>
                <a:spcPts val="1010"/>
              </a:spcBef>
            </a:pPr>
            <a:r>
              <a:rPr sz="1700" b="1" dirty="0">
                <a:latin typeface="Arial"/>
                <a:cs typeface="Arial"/>
              </a:rPr>
              <a:t>Resolución </a:t>
            </a:r>
            <a:r>
              <a:rPr sz="1700" b="1" spc="-2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Espectra</a:t>
            </a:r>
            <a:r>
              <a:rPr sz="1700" b="1" spc="-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: </a:t>
            </a:r>
            <a:r>
              <a:rPr sz="1700" spc="-2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Es </a:t>
            </a:r>
            <a:r>
              <a:rPr sz="1700" spc="-2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la </a:t>
            </a:r>
            <a:r>
              <a:rPr sz="1700" spc="-2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cantidad de 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bandas 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 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sus 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respectivos 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rangos </a:t>
            </a:r>
            <a:r>
              <a:rPr sz="1700" spc="80" dirty="0">
                <a:latin typeface="Arial"/>
                <a:cs typeface="Arial"/>
              </a:rPr>
              <a:t>e</a:t>
            </a:r>
            <a:r>
              <a:rPr sz="1700" spc="75" dirty="0">
                <a:latin typeface="Arial"/>
                <a:cs typeface="Arial"/>
              </a:rPr>
              <a:t>s</a:t>
            </a:r>
            <a:r>
              <a:rPr sz="1700" spc="80" dirty="0">
                <a:latin typeface="Arial"/>
                <a:cs typeface="Arial"/>
              </a:rPr>
              <a:t>pe</a:t>
            </a:r>
            <a:r>
              <a:rPr sz="1700" spc="75" dirty="0">
                <a:latin typeface="Arial"/>
                <a:cs typeface="Arial"/>
              </a:rPr>
              <a:t>c</a:t>
            </a:r>
            <a:r>
              <a:rPr sz="1700" spc="80" dirty="0">
                <a:latin typeface="Arial"/>
                <a:cs typeface="Arial"/>
              </a:rPr>
              <a:t>t</a:t>
            </a:r>
            <a:r>
              <a:rPr sz="1700" spc="75" dirty="0">
                <a:latin typeface="Arial"/>
                <a:cs typeface="Arial"/>
              </a:rPr>
              <a:t>r</a:t>
            </a:r>
            <a:r>
              <a:rPr sz="1700" spc="80" dirty="0">
                <a:latin typeface="Arial"/>
                <a:cs typeface="Arial"/>
              </a:rPr>
              <a:t>a</a:t>
            </a:r>
            <a:r>
              <a:rPr sz="1700" spc="75" dirty="0">
                <a:latin typeface="Arial"/>
                <a:cs typeface="Arial"/>
              </a:rPr>
              <a:t>l</a:t>
            </a:r>
            <a:r>
              <a:rPr sz="1700" spc="80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s  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75" dirty="0">
                <a:latin typeface="Arial"/>
                <a:cs typeface="Arial"/>
              </a:rPr>
              <a:t>c</a:t>
            </a:r>
            <a:r>
              <a:rPr sz="1700" spc="80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n  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80" dirty="0">
                <a:latin typeface="Arial"/>
                <a:cs typeface="Arial"/>
              </a:rPr>
              <a:t>qu</a:t>
            </a:r>
            <a:r>
              <a:rPr sz="1700" dirty="0">
                <a:latin typeface="Arial"/>
                <a:cs typeface="Arial"/>
              </a:rPr>
              <a:t>e  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75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e  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75" dirty="0">
                <a:latin typeface="Arial"/>
                <a:cs typeface="Arial"/>
              </a:rPr>
              <a:t>c</a:t>
            </a:r>
            <a:r>
              <a:rPr sz="1700" spc="80" dirty="0">
                <a:latin typeface="Arial"/>
                <a:cs typeface="Arial"/>
              </a:rPr>
              <a:t>apt</a:t>
            </a:r>
            <a:r>
              <a:rPr sz="1700" dirty="0">
                <a:latin typeface="Arial"/>
                <a:cs typeface="Arial"/>
              </a:rPr>
              <a:t>a  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7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 energía electromagnética.</a:t>
            </a:r>
            <a:endParaRPr sz="1700">
              <a:latin typeface="Arial"/>
              <a:cs typeface="Arial"/>
            </a:endParaRPr>
          </a:p>
          <a:p>
            <a:pPr marL="12700" marR="5080" algn="just">
              <a:lnSpc>
                <a:spcPts val="2010"/>
              </a:lnSpc>
              <a:spcBef>
                <a:spcPts val="1010"/>
              </a:spcBef>
            </a:pPr>
            <a:r>
              <a:rPr sz="1700" b="1" spc="90" dirty="0">
                <a:latin typeface="Arial"/>
                <a:cs typeface="Arial"/>
              </a:rPr>
              <a:t>Resolució</a:t>
            </a:r>
            <a:r>
              <a:rPr sz="1700" b="1" dirty="0">
                <a:latin typeface="Arial"/>
                <a:cs typeface="Arial"/>
              </a:rPr>
              <a:t>n  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90" dirty="0">
                <a:latin typeface="Arial"/>
                <a:cs typeface="Arial"/>
              </a:rPr>
              <a:t>Radiométrica</a:t>
            </a:r>
            <a:r>
              <a:rPr sz="1700" dirty="0">
                <a:latin typeface="Arial"/>
                <a:cs typeface="Arial"/>
              </a:rPr>
              <a:t>:  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90" dirty="0">
                <a:latin typeface="Arial"/>
                <a:cs typeface="Arial"/>
              </a:rPr>
              <a:t>E</a:t>
            </a:r>
            <a:r>
              <a:rPr sz="1700" dirty="0">
                <a:latin typeface="Arial"/>
                <a:cs typeface="Arial"/>
              </a:rPr>
              <a:t>s  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90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 capacidad </a:t>
            </a:r>
            <a:r>
              <a:rPr sz="1700" spc="-2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 </a:t>
            </a:r>
            <a:r>
              <a:rPr sz="1700" spc="-2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 </a:t>
            </a:r>
            <a:r>
              <a:rPr sz="1700" spc="-2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sensor </a:t>
            </a:r>
            <a:r>
              <a:rPr sz="1700" spc="-2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para </a:t>
            </a:r>
            <a:r>
              <a:rPr sz="1700" spc="-2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registrar </a:t>
            </a:r>
            <a:r>
              <a:rPr sz="1700" spc="25" dirty="0">
                <a:latin typeface="Arial"/>
                <a:cs typeface="Arial"/>
              </a:rPr>
              <a:t>pequeño</a:t>
            </a:r>
            <a:r>
              <a:rPr sz="1700" dirty="0">
                <a:latin typeface="Arial"/>
                <a:cs typeface="Arial"/>
              </a:rPr>
              <a:t>s  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5" dirty="0">
                <a:latin typeface="Arial"/>
                <a:cs typeface="Arial"/>
              </a:rPr>
              <a:t>cambio</a:t>
            </a:r>
            <a:r>
              <a:rPr sz="1700" dirty="0">
                <a:latin typeface="Arial"/>
                <a:cs typeface="Arial"/>
              </a:rPr>
              <a:t>s  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5" dirty="0">
                <a:latin typeface="Arial"/>
                <a:cs typeface="Arial"/>
              </a:rPr>
              <a:t>d</a:t>
            </a:r>
            <a:r>
              <a:rPr sz="1700" dirty="0">
                <a:latin typeface="Arial"/>
                <a:cs typeface="Arial"/>
              </a:rPr>
              <a:t>e  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5" dirty="0">
                <a:latin typeface="Arial"/>
                <a:cs typeface="Arial"/>
              </a:rPr>
              <a:t>energía</a:t>
            </a:r>
            <a:r>
              <a:rPr sz="1700" dirty="0">
                <a:latin typeface="Arial"/>
                <a:cs typeface="Arial"/>
              </a:rPr>
              <a:t>.  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5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e mide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cantidad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niveles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grises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 de cuentas digitales.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862" y="2086936"/>
            <a:ext cx="4455160" cy="3646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sz="2150" spc="5" dirty="0">
                <a:latin typeface="Helvetica"/>
                <a:cs typeface="Helvetica"/>
              </a:rPr>
              <a:t>L</a:t>
            </a:r>
            <a:r>
              <a:rPr sz="2150" spc="10" dirty="0">
                <a:latin typeface="Helvetica"/>
                <a:cs typeface="Helvetica"/>
              </a:rPr>
              <a:t>a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b="1" dirty="0">
                <a:latin typeface="Helvetica"/>
                <a:cs typeface="Helvetica"/>
              </a:rPr>
              <a:t>tel</a:t>
            </a:r>
            <a:r>
              <a:rPr sz="2150" b="1" spc="10" dirty="0">
                <a:latin typeface="Helvetica"/>
                <a:cs typeface="Helvetica"/>
              </a:rPr>
              <a:t>e</a:t>
            </a:r>
            <a:r>
              <a:rPr sz="2150" b="1" dirty="0">
                <a:latin typeface="Helvetica"/>
                <a:cs typeface="Helvetica"/>
              </a:rPr>
              <a:t>d</a:t>
            </a:r>
            <a:r>
              <a:rPr sz="2150" b="1" spc="10" dirty="0">
                <a:latin typeface="Helvetica"/>
                <a:cs typeface="Helvetica"/>
              </a:rPr>
              <a:t>e</a:t>
            </a:r>
            <a:r>
              <a:rPr sz="2150" b="1" dirty="0">
                <a:latin typeface="Helvetica"/>
                <a:cs typeface="Helvetica"/>
              </a:rPr>
              <a:t>te</a:t>
            </a:r>
            <a:r>
              <a:rPr sz="2150" b="1" spc="10" dirty="0">
                <a:latin typeface="Helvetica"/>
                <a:cs typeface="Helvetica"/>
              </a:rPr>
              <a:t>cc</a:t>
            </a:r>
            <a:r>
              <a:rPr sz="2150" b="1" dirty="0">
                <a:latin typeface="Helvetica"/>
                <a:cs typeface="Helvetica"/>
              </a:rPr>
              <a:t>ión</a:t>
            </a:r>
            <a:r>
              <a:rPr sz="2150" b="1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b="1" dirty="0">
                <a:latin typeface="Helvetica"/>
                <a:cs typeface="Helvetica"/>
              </a:rPr>
              <a:t>d</a:t>
            </a:r>
            <a:r>
              <a:rPr sz="2150" b="1" spc="10" dirty="0">
                <a:latin typeface="Helvetica"/>
                <a:cs typeface="Helvetica"/>
              </a:rPr>
              <a:t>e</a:t>
            </a:r>
            <a:r>
              <a:rPr sz="2150" b="1" dirty="0">
                <a:latin typeface="Helvetica"/>
                <a:cs typeface="Helvetica"/>
              </a:rPr>
              <a:t>te</a:t>
            </a:r>
            <a:r>
              <a:rPr sz="2150" b="1" spc="10" dirty="0">
                <a:latin typeface="Helvetica"/>
                <a:cs typeface="Helvetica"/>
              </a:rPr>
              <a:t>cc</a:t>
            </a:r>
            <a:r>
              <a:rPr sz="2150" b="1" dirty="0">
                <a:latin typeface="Helvetica"/>
                <a:cs typeface="Helvetica"/>
              </a:rPr>
              <a:t>ión </a:t>
            </a:r>
            <a:r>
              <a:rPr sz="2150" b="1" spc="10" dirty="0">
                <a:latin typeface="Helvetica"/>
                <a:cs typeface="Helvetica"/>
              </a:rPr>
              <a:t>re</a:t>
            </a:r>
            <a:r>
              <a:rPr sz="2150" b="1" dirty="0">
                <a:latin typeface="Helvetica"/>
                <a:cs typeface="Helvetica"/>
              </a:rPr>
              <a:t>mota</a:t>
            </a:r>
            <a:r>
              <a:rPr sz="2150" b="1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e</a:t>
            </a:r>
            <a:r>
              <a:rPr sz="2150" dirty="0">
                <a:latin typeface="Helvetica"/>
                <a:cs typeface="Helvetica"/>
              </a:rPr>
              <a:t>s</a:t>
            </a:r>
            <a:r>
              <a:rPr sz="2150" spc="5" dirty="0">
                <a:latin typeface="Helvetica"/>
                <a:cs typeface="Helvetica"/>
              </a:rPr>
              <a:t> la adquisición </a:t>
            </a:r>
            <a:r>
              <a:rPr sz="2150" spc="10" dirty="0">
                <a:latin typeface="Helvetica"/>
                <a:cs typeface="Helvetica"/>
              </a:rPr>
              <a:t>de</a:t>
            </a:r>
            <a:r>
              <a:rPr sz="2150" spc="5" dirty="0">
                <a:latin typeface="Helvetica"/>
                <a:cs typeface="Helvetica"/>
              </a:rPr>
              <a:t> in</a:t>
            </a:r>
            <a:r>
              <a:rPr sz="2150" dirty="0">
                <a:latin typeface="Helvetica"/>
                <a:cs typeface="Helvetica"/>
              </a:rPr>
              <a:t>f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dirty="0">
                <a:latin typeface="Helvetica"/>
                <a:cs typeface="Helvetica"/>
              </a:rPr>
              <a:t>rma</a:t>
            </a:r>
            <a:r>
              <a:rPr sz="2150" spc="5" dirty="0">
                <a:latin typeface="Helvetica"/>
                <a:cs typeface="Helvetica"/>
              </a:rPr>
              <a:t>ción </a:t>
            </a:r>
            <a:r>
              <a:rPr sz="2150" spc="10" dirty="0">
                <a:latin typeface="Helvetica"/>
                <a:cs typeface="Helvetica"/>
              </a:rPr>
              <a:t>a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pequeña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g</a:t>
            </a:r>
            <a:r>
              <a:rPr sz="2150" dirty="0">
                <a:latin typeface="Helvetica"/>
                <a:cs typeface="Helvetica"/>
              </a:rPr>
              <a:t>ra</a:t>
            </a:r>
            <a:r>
              <a:rPr sz="2150" spc="10" dirty="0">
                <a:latin typeface="Helvetica"/>
                <a:cs typeface="Helvetica"/>
              </a:rPr>
              <a:t>n</a:t>
            </a:r>
            <a:r>
              <a:rPr sz="2150" spc="5" dirty="0">
                <a:latin typeface="Helvetica"/>
                <a:cs typeface="Helvetica"/>
              </a:rPr>
              <a:t> e</a:t>
            </a:r>
            <a:r>
              <a:rPr sz="2150" dirty="0">
                <a:latin typeface="Helvetica"/>
                <a:cs typeface="Helvetica"/>
              </a:rPr>
              <a:t>sca</a:t>
            </a:r>
            <a:r>
              <a:rPr sz="2150" spc="5" dirty="0">
                <a:latin typeface="Helvetica"/>
                <a:cs typeface="Helvetica"/>
              </a:rPr>
              <a:t>la </a:t>
            </a:r>
            <a:r>
              <a:rPr sz="2150" spc="10" dirty="0">
                <a:latin typeface="Helvetica"/>
                <a:cs typeface="Helvetica"/>
              </a:rPr>
              <a:t>de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un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obje</a:t>
            </a:r>
            <a:r>
              <a:rPr sz="2150" dirty="0">
                <a:latin typeface="Helvetica"/>
                <a:cs typeface="Helvetica"/>
              </a:rPr>
              <a:t>t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latin typeface="Helvetica"/>
                <a:cs typeface="Helvetica"/>
              </a:rPr>
              <a:t>f</a:t>
            </a:r>
            <a:r>
              <a:rPr sz="2150" spc="10" dirty="0">
                <a:latin typeface="Helvetica"/>
                <a:cs typeface="Helvetica"/>
              </a:rPr>
              <a:t>enó</a:t>
            </a:r>
            <a:r>
              <a:rPr sz="2150" dirty="0">
                <a:latin typeface="Helvetica"/>
                <a:cs typeface="Helvetica"/>
              </a:rPr>
              <a:t>me</a:t>
            </a:r>
            <a:r>
              <a:rPr sz="2150" spc="10" dirty="0">
                <a:latin typeface="Helvetica"/>
                <a:cs typeface="Helvetica"/>
              </a:rPr>
              <a:t>no</a:t>
            </a:r>
            <a:r>
              <a:rPr sz="2150" dirty="0">
                <a:latin typeface="Helvetica"/>
                <a:cs typeface="Helvetica"/>
              </a:rPr>
              <a:t>,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latin typeface="Helvetica"/>
                <a:cs typeface="Helvetica"/>
              </a:rPr>
              <a:t>ya se</a:t>
            </a:r>
            <a:r>
              <a:rPr sz="2150" spc="10" dirty="0">
                <a:latin typeface="Helvetica"/>
                <a:cs typeface="Helvetica"/>
              </a:rPr>
              <a:t>a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u</a:t>
            </a:r>
            <a:r>
              <a:rPr sz="2150" dirty="0">
                <a:latin typeface="Helvetica"/>
                <a:cs typeface="Helvetica"/>
              </a:rPr>
              <a:t>sa</a:t>
            </a:r>
            <a:r>
              <a:rPr sz="2150" spc="10" dirty="0">
                <a:latin typeface="Helvetica"/>
                <a:cs typeface="Helvetica"/>
              </a:rPr>
              <a:t>ndo</a:t>
            </a:r>
            <a:r>
              <a:rPr sz="2150" spc="5" dirty="0">
                <a:latin typeface="Helvetica"/>
                <a:cs typeface="Helvetica"/>
              </a:rPr>
              <a:t> in</a:t>
            </a:r>
            <a:r>
              <a:rPr sz="2150" dirty="0">
                <a:latin typeface="Helvetica"/>
                <a:cs typeface="Helvetica"/>
              </a:rPr>
              <a:t>strume</a:t>
            </a:r>
            <a:r>
              <a:rPr sz="2150" spc="10" dirty="0">
                <a:latin typeface="Helvetica"/>
                <a:cs typeface="Helvetica"/>
              </a:rPr>
              <a:t>n</a:t>
            </a:r>
            <a:r>
              <a:rPr sz="2150" dirty="0">
                <a:latin typeface="Helvetica"/>
                <a:cs typeface="Helvetica"/>
              </a:rPr>
              <a:t>t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dirty="0">
                <a:latin typeface="Helvetica"/>
                <a:cs typeface="Helvetica"/>
              </a:rPr>
              <a:t>s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de</a:t>
            </a:r>
            <a:r>
              <a:rPr sz="2150" spc="5" dirty="0">
                <a:latin typeface="Helvetica"/>
                <a:cs typeface="Helvetica"/>
              </a:rPr>
              <a:t> g</a:t>
            </a:r>
            <a:r>
              <a:rPr sz="2150" dirty="0">
                <a:latin typeface="Helvetica"/>
                <a:cs typeface="Helvetica"/>
              </a:rPr>
              <a:t>ra</a:t>
            </a:r>
            <a:r>
              <a:rPr sz="2150" spc="10" dirty="0">
                <a:latin typeface="Helvetica"/>
                <a:cs typeface="Helvetica"/>
              </a:rPr>
              <a:t>bación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in</a:t>
            </a:r>
            <a:r>
              <a:rPr sz="2150" dirty="0">
                <a:latin typeface="Helvetica"/>
                <a:cs typeface="Helvetica"/>
              </a:rPr>
              <a:t>strume</a:t>
            </a:r>
            <a:r>
              <a:rPr sz="2150" spc="10" dirty="0">
                <a:latin typeface="Helvetica"/>
                <a:cs typeface="Helvetica"/>
              </a:rPr>
              <a:t>n</a:t>
            </a:r>
            <a:r>
              <a:rPr sz="2150" dirty="0">
                <a:latin typeface="Helvetica"/>
                <a:cs typeface="Helvetica"/>
              </a:rPr>
              <a:t>t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dirty="0">
                <a:latin typeface="Helvetica"/>
                <a:cs typeface="Helvetica"/>
              </a:rPr>
              <a:t>s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de</a:t>
            </a:r>
            <a:r>
              <a:rPr sz="2150" spc="5" dirty="0">
                <a:latin typeface="Helvetica"/>
                <a:cs typeface="Helvetica"/>
              </a:rPr>
              <a:t> e</a:t>
            </a:r>
            <a:r>
              <a:rPr sz="2150" dirty="0">
                <a:latin typeface="Helvetica"/>
                <a:cs typeface="Helvetica"/>
              </a:rPr>
              <a:t>sca</a:t>
            </a:r>
            <a:r>
              <a:rPr sz="2150" spc="10" dirty="0">
                <a:latin typeface="Helvetica"/>
                <a:cs typeface="Helvetica"/>
              </a:rPr>
              <a:t>neo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en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t</a:t>
            </a:r>
            <a:r>
              <a:rPr sz="2150" spc="5" dirty="0">
                <a:solidFill>
                  <a:srgbClr val="0645AD"/>
                </a:solidFill>
                <a:latin typeface="Helvetica"/>
                <a:cs typeface="Helvetica"/>
              </a:rPr>
              <a:t>ie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mp</a:t>
            </a:r>
            <a:r>
              <a:rPr sz="2150" spc="10" dirty="0">
                <a:solidFill>
                  <a:srgbClr val="0645AD"/>
                </a:solidFill>
                <a:latin typeface="Helvetica"/>
                <a:cs typeface="Helvetica"/>
              </a:rPr>
              <a:t>o</a:t>
            </a:r>
            <a:r>
              <a:rPr sz="2150" spc="5" dirty="0">
                <a:solidFill>
                  <a:srgbClr val="0645AD"/>
                </a:solidFill>
                <a:latin typeface="Helvetica"/>
                <a:cs typeface="Helvetica"/>
              </a:rPr>
              <a:t> 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re</a:t>
            </a:r>
            <a:r>
              <a:rPr sz="2150" spc="5" dirty="0">
                <a:solidFill>
                  <a:srgbClr val="0645AD"/>
                </a:solidFill>
                <a:latin typeface="Helvetica"/>
                <a:cs typeface="Helvetica"/>
              </a:rPr>
              <a:t>al inalá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mb</a:t>
            </a:r>
            <a:r>
              <a:rPr sz="2150" spc="5" dirty="0">
                <a:solidFill>
                  <a:srgbClr val="0645AD"/>
                </a:solidFill>
                <a:latin typeface="Helvetica"/>
                <a:cs typeface="Helvetica"/>
              </a:rPr>
              <a:t>ri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cos 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que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no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e</a:t>
            </a:r>
            <a:r>
              <a:rPr sz="2150" dirty="0">
                <a:latin typeface="Helvetica"/>
                <a:cs typeface="Helvetica"/>
              </a:rPr>
              <a:t>st</a:t>
            </a:r>
            <a:r>
              <a:rPr sz="2150" spc="10" dirty="0">
                <a:latin typeface="Helvetica"/>
                <a:cs typeface="Helvetica"/>
              </a:rPr>
              <a:t>án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en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latin typeface="Helvetica"/>
                <a:cs typeface="Helvetica"/>
              </a:rPr>
              <a:t>co</a:t>
            </a:r>
            <a:r>
              <a:rPr sz="2150" spc="10" dirty="0">
                <a:latin typeface="Helvetica"/>
                <a:cs typeface="Helvetica"/>
              </a:rPr>
              <a:t>n</a:t>
            </a:r>
            <a:r>
              <a:rPr sz="2150" dirty="0">
                <a:latin typeface="Helvetica"/>
                <a:cs typeface="Helvetica"/>
              </a:rPr>
              <a:t>t</a:t>
            </a:r>
            <a:r>
              <a:rPr sz="2150" spc="10" dirty="0">
                <a:latin typeface="Helvetica"/>
                <a:cs typeface="Helvetica"/>
              </a:rPr>
              <a:t>a</a:t>
            </a:r>
            <a:r>
              <a:rPr sz="2150" dirty="0">
                <a:latin typeface="Helvetica"/>
                <a:cs typeface="Helvetica"/>
              </a:rPr>
              <a:t>ct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di</a:t>
            </a:r>
            <a:r>
              <a:rPr sz="2150" dirty="0">
                <a:latin typeface="Helvetica"/>
                <a:cs typeface="Helvetica"/>
              </a:rPr>
              <a:t>rect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latin typeface="Helvetica"/>
                <a:cs typeface="Helvetica"/>
              </a:rPr>
              <a:t>co</a:t>
            </a:r>
            <a:r>
              <a:rPr sz="2150" spc="10" dirty="0">
                <a:latin typeface="Helvetica"/>
                <a:cs typeface="Helvetica"/>
              </a:rPr>
              <a:t>n</a:t>
            </a:r>
            <a:r>
              <a:rPr sz="2150" spc="5" dirty="0">
                <a:latin typeface="Helvetica"/>
                <a:cs typeface="Helvetica"/>
              </a:rPr>
              <a:t> el </a:t>
            </a:r>
            <a:r>
              <a:rPr sz="2150" spc="10" dirty="0">
                <a:latin typeface="Helvetica"/>
                <a:cs typeface="Helvetica"/>
              </a:rPr>
              <a:t>obje</a:t>
            </a:r>
            <a:r>
              <a:rPr sz="2150" dirty="0">
                <a:latin typeface="Helvetica"/>
                <a:cs typeface="Helvetica"/>
              </a:rPr>
              <a:t>t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latin typeface="Helvetica"/>
                <a:cs typeface="Helvetica"/>
              </a:rPr>
              <a:t>(como </a:t>
            </a:r>
            <a:r>
              <a:rPr sz="2150" spc="10" dirty="0">
                <a:latin typeface="Helvetica"/>
                <a:cs typeface="Helvetica"/>
              </a:rPr>
              <a:t>po</a:t>
            </a:r>
            <a:r>
              <a:rPr sz="2150" dirty="0">
                <a:latin typeface="Helvetica"/>
                <a:cs typeface="Helvetica"/>
              </a:rPr>
              <a:t>r</a:t>
            </a:r>
            <a:r>
              <a:rPr sz="2150" spc="5" dirty="0">
                <a:latin typeface="Helvetica"/>
                <a:cs typeface="Helvetica"/>
              </a:rPr>
              <a:t> eje</a:t>
            </a:r>
            <a:r>
              <a:rPr sz="2150" dirty="0">
                <a:latin typeface="Helvetica"/>
                <a:cs typeface="Helvetica"/>
              </a:rPr>
              <a:t>mp</a:t>
            </a:r>
            <a:r>
              <a:rPr sz="2150" spc="5" dirty="0">
                <a:latin typeface="Helvetica"/>
                <a:cs typeface="Helvetica"/>
              </a:rPr>
              <a:t>lo </a:t>
            </a:r>
            <a:r>
              <a:rPr sz="2150" spc="10" dirty="0">
                <a:solidFill>
                  <a:srgbClr val="0645AD"/>
                </a:solidFill>
                <a:latin typeface="Helvetica"/>
                <a:cs typeface="Helvetica"/>
              </a:rPr>
              <a:t>avione</a:t>
            </a:r>
            <a:r>
              <a:rPr sz="2150" spc="-5" dirty="0">
                <a:solidFill>
                  <a:srgbClr val="0645AD"/>
                </a:solidFill>
                <a:latin typeface="Helvetica"/>
                <a:cs typeface="Helvetica"/>
              </a:rPr>
              <a:t>s</a:t>
            </a:r>
            <a:r>
              <a:rPr sz="2150" dirty="0">
                <a:latin typeface="Helvetica"/>
                <a:cs typeface="Helvetica"/>
              </a:rPr>
              <a:t>,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sat</a:t>
            </a:r>
            <a:r>
              <a:rPr sz="2150" spc="5" dirty="0">
                <a:solidFill>
                  <a:srgbClr val="0645AD"/>
                </a:solidFill>
                <a:latin typeface="Helvetica"/>
                <a:cs typeface="Helvetica"/>
              </a:rPr>
              <a:t>éli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t</a:t>
            </a:r>
            <a:r>
              <a:rPr sz="2150" spc="10" dirty="0">
                <a:solidFill>
                  <a:srgbClr val="0645AD"/>
                </a:solidFill>
                <a:latin typeface="Helvetica"/>
                <a:cs typeface="Helvetica"/>
              </a:rPr>
              <a:t>e</a:t>
            </a:r>
            <a:r>
              <a:rPr sz="2150" spc="-5" dirty="0">
                <a:solidFill>
                  <a:srgbClr val="0645AD"/>
                </a:solidFill>
                <a:latin typeface="Helvetica"/>
                <a:cs typeface="Helvetica"/>
              </a:rPr>
              <a:t>s</a:t>
            </a:r>
            <a:r>
              <a:rPr sz="2150" dirty="0">
                <a:latin typeface="Helvetica"/>
                <a:cs typeface="Helvetica"/>
              </a:rPr>
              <a:t>, </a:t>
            </a:r>
            <a:r>
              <a:rPr sz="2150" spc="10" dirty="0">
                <a:solidFill>
                  <a:srgbClr val="0645AD"/>
                </a:solidFill>
                <a:latin typeface="Helvetica"/>
                <a:cs typeface="Helvetica"/>
              </a:rPr>
              <a:t>a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stro</a:t>
            </a:r>
            <a:r>
              <a:rPr sz="2150" spc="10" dirty="0">
                <a:solidFill>
                  <a:srgbClr val="0645AD"/>
                </a:solidFill>
                <a:latin typeface="Helvetica"/>
                <a:cs typeface="Helvetica"/>
              </a:rPr>
              <a:t>na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v</a:t>
            </a:r>
            <a:r>
              <a:rPr sz="2150" spc="-5" dirty="0">
                <a:solidFill>
                  <a:srgbClr val="0645AD"/>
                </a:solidFill>
                <a:latin typeface="Helvetica"/>
                <a:cs typeface="Helvetica"/>
              </a:rPr>
              <a:t>e</a:t>
            </a:r>
            <a:r>
              <a:rPr sz="2150" dirty="0">
                <a:latin typeface="Helvetica"/>
                <a:cs typeface="Helvetica"/>
              </a:rPr>
              <a:t>,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solidFill>
                  <a:srgbClr val="0645AD"/>
                </a:solidFill>
                <a:latin typeface="Helvetica"/>
                <a:cs typeface="Helvetica"/>
              </a:rPr>
              <a:t>bo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yas</a:t>
            </a:r>
            <a:r>
              <a:rPr sz="2150" spc="5" dirty="0">
                <a:solidFill>
                  <a:srgbClr val="0645AD"/>
                </a:solidFill>
                <a:latin typeface="Helvetica"/>
                <a:cs typeface="Helvetica"/>
              </a:rPr>
              <a:t> </a:t>
            </a:r>
            <a:r>
              <a:rPr sz="2150" spc="10" dirty="0">
                <a:latin typeface="Helvetica"/>
                <a:cs typeface="Helvetica"/>
              </a:rPr>
              <a:t>o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spc="10" dirty="0">
                <a:solidFill>
                  <a:srgbClr val="0645AD"/>
                </a:solidFill>
                <a:latin typeface="Helvetica"/>
                <a:cs typeface="Helvetica"/>
              </a:rPr>
              <a:t>ba</a:t>
            </a:r>
            <a:r>
              <a:rPr sz="2150" dirty="0">
                <a:solidFill>
                  <a:srgbClr val="0645AD"/>
                </a:solidFill>
                <a:latin typeface="Helvetica"/>
                <a:cs typeface="Helvetica"/>
              </a:rPr>
              <a:t>rco</a:t>
            </a:r>
            <a:r>
              <a:rPr sz="2150" spc="-5" dirty="0">
                <a:solidFill>
                  <a:srgbClr val="0645AD"/>
                </a:solidFill>
                <a:latin typeface="Helvetica"/>
                <a:cs typeface="Helvetica"/>
              </a:rPr>
              <a:t>s</a:t>
            </a:r>
            <a:r>
              <a:rPr sz="2150" dirty="0">
                <a:latin typeface="Helvetica"/>
                <a:cs typeface="Helvetica"/>
              </a:rPr>
              <a:t>).</a:t>
            </a:r>
            <a:r>
              <a:rPr sz="2150" spc="5" dirty="0">
                <a:latin typeface="Helvetica"/>
                <a:cs typeface="Helvetica"/>
              </a:rPr>
              <a:t> </a:t>
            </a:r>
            <a:r>
              <a:rPr sz="2150" dirty="0">
                <a:latin typeface="Helvetica"/>
                <a:cs typeface="Helvetica"/>
              </a:rPr>
              <a:t>!</a:t>
            </a:r>
            <a:endParaRPr sz="2150">
              <a:latin typeface="Helvetica"/>
              <a:cs typeface="Helvetic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9900" y="2387600"/>
            <a:ext cx="415129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2002" y="4890079"/>
            <a:ext cx="3957954" cy="196850"/>
          </a:xfrm>
          <a:custGeom>
            <a:avLst/>
            <a:gdLst/>
            <a:ahLst/>
            <a:cxnLst/>
            <a:rect l="l" t="t" r="r" b="b"/>
            <a:pathLst>
              <a:path w="3957954" h="196850">
                <a:moveTo>
                  <a:pt x="0" y="0"/>
                </a:moveTo>
                <a:lnTo>
                  <a:pt x="3957765" y="0"/>
                </a:lnTo>
                <a:lnTo>
                  <a:pt x="3957765" y="196783"/>
                </a:lnTo>
                <a:lnTo>
                  <a:pt x="0" y="196783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9302" y="4906896"/>
            <a:ext cx="3983354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Helvetica"/>
                <a:cs typeface="Helvetica"/>
              </a:rPr>
              <a:t>The</a:t>
            </a:r>
            <a:r>
              <a:rPr sz="1300" spc="-20" dirty="0">
                <a:latin typeface="Helvetica"/>
                <a:cs typeface="Helvetica"/>
              </a:rPr>
              <a:t> </a:t>
            </a:r>
            <a:r>
              <a:rPr sz="1300" spc="5" dirty="0">
                <a:solidFill>
                  <a:srgbClr val="0645AD"/>
                </a:solidFill>
                <a:latin typeface="Helvetica"/>
                <a:cs typeface="Helvetica"/>
              </a:rPr>
              <a:t>TR-1</a:t>
            </a:r>
            <a:r>
              <a:rPr sz="1300" dirty="0">
                <a:solidFill>
                  <a:srgbClr val="0645AD"/>
                </a:solidFill>
                <a:latin typeface="Helvetica"/>
                <a:cs typeface="Helvetica"/>
              </a:rPr>
              <a:t> </a:t>
            </a:r>
            <a:r>
              <a:rPr sz="1300" spc="5" dirty="0">
                <a:latin typeface="Helvetica"/>
                <a:cs typeface="Helvetica"/>
              </a:rPr>
              <a:t>El</a:t>
            </a:r>
            <a:r>
              <a:rPr sz="1300" dirty="0">
                <a:latin typeface="Helvetica"/>
                <a:cs typeface="Helvetica"/>
              </a:rPr>
              <a:t> </a:t>
            </a:r>
            <a:r>
              <a:rPr sz="1300" spc="5" dirty="0">
                <a:latin typeface="Helvetica"/>
                <a:cs typeface="Helvetica"/>
              </a:rPr>
              <a:t>avión</a:t>
            </a:r>
            <a:r>
              <a:rPr sz="1300" dirty="0">
                <a:latin typeface="Helvetica"/>
                <a:cs typeface="Helvetica"/>
              </a:rPr>
              <a:t> </a:t>
            </a:r>
            <a:r>
              <a:rPr sz="1300" spc="5" dirty="0">
                <a:latin typeface="Helvetica"/>
                <a:cs typeface="Helvetica"/>
              </a:rPr>
              <a:t>de</a:t>
            </a:r>
            <a:r>
              <a:rPr sz="1300" dirty="0">
                <a:latin typeface="Helvetica"/>
                <a:cs typeface="Helvetica"/>
              </a:rPr>
              <a:t> </a:t>
            </a:r>
            <a:r>
              <a:rPr sz="1300" spc="5" dirty="0">
                <a:latin typeface="Helvetica"/>
                <a:cs typeface="Helvetica"/>
              </a:rPr>
              <a:t>reconocimiento/vigilancia</a:t>
            </a:r>
            <a:r>
              <a:rPr sz="1300" spc="-20" dirty="0">
                <a:latin typeface="Helvetica"/>
                <a:cs typeface="Helvetica"/>
              </a:rPr>
              <a:t> </a:t>
            </a:r>
            <a:r>
              <a:rPr sz="1300" spc="5" dirty="0">
                <a:latin typeface="Helvetica"/>
                <a:cs typeface="Helvetica"/>
              </a:rPr>
              <a:t>TR-1.</a:t>
            </a:r>
            <a:endParaRPr sz="1300">
              <a:latin typeface="Helvetica"/>
              <a:cs typeface="Helvetic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9300" y="1525075"/>
            <a:ext cx="3263900" cy="435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9447" y="2114587"/>
            <a:ext cx="4245610" cy="147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0">
              <a:lnSpc>
                <a:spcPts val="6200"/>
              </a:lnSpc>
            </a:pPr>
            <a:r>
              <a:rPr sz="5400" spc="-5" dirty="0">
                <a:latin typeface="Gill Sans"/>
                <a:cs typeface="Gill Sans"/>
              </a:rPr>
              <a:t>Lás</a:t>
            </a:r>
            <a:r>
              <a:rPr sz="5400" dirty="0">
                <a:latin typeface="Gill Sans"/>
                <a:cs typeface="Gill Sans"/>
              </a:rPr>
              <a:t>e</a:t>
            </a:r>
            <a:r>
              <a:rPr sz="5400" spc="-105" dirty="0">
                <a:latin typeface="Gill Sans"/>
                <a:cs typeface="Gill Sans"/>
              </a:rPr>
              <a:t>r</a:t>
            </a:r>
            <a:r>
              <a:rPr sz="5400" dirty="0">
                <a:latin typeface="Gill Sans"/>
                <a:cs typeface="Gill Sans"/>
              </a:rPr>
              <a:t>es</a:t>
            </a:r>
            <a:r>
              <a:rPr sz="5400" spc="5" dirty="0">
                <a:latin typeface="Gill Sans"/>
                <a:cs typeface="Gill Sans"/>
              </a:rPr>
              <a:t> </a:t>
            </a:r>
            <a:r>
              <a:rPr sz="5400" dirty="0">
                <a:latin typeface="Gill Sans"/>
                <a:cs typeface="Gill Sans"/>
              </a:rPr>
              <a:t>en análisis</a:t>
            </a:r>
            <a:r>
              <a:rPr sz="5400" spc="-10" dirty="0">
                <a:latin typeface="Gill Sans"/>
                <a:cs typeface="Gill Sans"/>
              </a:rPr>
              <a:t> </a:t>
            </a:r>
            <a:r>
              <a:rPr sz="5400" spc="-110" dirty="0">
                <a:latin typeface="Gill Sans"/>
                <a:cs typeface="Gill Sans"/>
              </a:rPr>
              <a:t>r</a:t>
            </a:r>
            <a:r>
              <a:rPr sz="5400" dirty="0">
                <a:latin typeface="Gill Sans"/>
                <a:cs typeface="Gill Sans"/>
              </a:rPr>
              <a:t>emoto</a:t>
            </a:r>
            <a:endParaRPr sz="5400">
              <a:latin typeface="Gill Sans"/>
              <a:cs typeface="Gill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846245" y="3787963"/>
            <a:ext cx="445135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3020"/>
              </a:lnSpc>
            </a:pPr>
            <a:r>
              <a:rPr sz="2600" u="heavy" spc="10" dirty="0">
                <a:latin typeface="Gill Sans"/>
                <a:cs typeface="Gill Sans"/>
              </a:rPr>
              <a:t>n</a:t>
            </a:r>
            <a:r>
              <a:rPr sz="2600" u="heavy" spc="-20" dirty="0">
                <a:latin typeface="Gill Sans"/>
                <a:cs typeface="Gill Sans"/>
              </a:rPr>
              <a:t>o</a:t>
            </a:r>
            <a:r>
              <a:rPr sz="2600" u="heavy" spc="-45" dirty="0">
                <a:latin typeface="Gill Sans"/>
                <a:cs typeface="Gill Sans"/>
              </a:rPr>
              <a:t>v</a:t>
            </a:r>
            <a:r>
              <a:rPr sz="2600" u="heavy" spc="10" dirty="0">
                <a:latin typeface="Gill Sans"/>
                <a:cs typeface="Gill Sans"/>
              </a:rPr>
              <a:t>edoso-instrumento-lase</a:t>
            </a:r>
            <a:r>
              <a:rPr sz="2600" u="heavy" spc="-204" dirty="0">
                <a:latin typeface="Gill Sans"/>
                <a:cs typeface="Gill Sans"/>
              </a:rPr>
              <a:t>r</a:t>
            </a:r>
            <a:r>
              <a:rPr sz="2600" u="heavy" spc="5" dirty="0">
                <a:latin typeface="Gill Sans"/>
                <a:cs typeface="Gill Sans"/>
              </a:rPr>
              <a:t>-</a:t>
            </a:r>
            <a:r>
              <a:rPr sz="2600" spc="5" dirty="0">
                <a:latin typeface="Gill Sans"/>
                <a:cs typeface="Gill Sans"/>
              </a:rPr>
              <a:t> </a:t>
            </a:r>
            <a:r>
              <a:rPr sz="2600" u="heavy" spc="5" dirty="0">
                <a:latin typeface="Gill Sans"/>
                <a:cs typeface="Gill Sans"/>
              </a:rPr>
              <a:t>permitira-analisis-</a:t>
            </a:r>
            <a:r>
              <a:rPr sz="2600" u="heavy" spc="-45" dirty="0">
                <a:latin typeface="Gill Sans"/>
                <a:cs typeface="Gill Sans"/>
              </a:rPr>
              <a:t>r</a:t>
            </a:r>
            <a:r>
              <a:rPr sz="2600" u="heavy" spc="10" dirty="0">
                <a:latin typeface="Gill Sans"/>
                <a:cs typeface="Gill Sans"/>
              </a:rPr>
              <a:t>emoto-de-las-</a:t>
            </a:r>
            <a:r>
              <a:rPr sz="2600" spc="5" dirty="0">
                <a:latin typeface="Gill Sans"/>
                <a:cs typeface="Gill Sans"/>
              </a:rPr>
              <a:t> </a:t>
            </a:r>
            <a:r>
              <a:rPr sz="2600" u="heavy" spc="-60" dirty="0">
                <a:latin typeface="Gill Sans"/>
                <a:cs typeface="Gill Sans"/>
              </a:rPr>
              <a:t>r</a:t>
            </a:r>
            <a:r>
              <a:rPr sz="2600" u="heavy" spc="10" dirty="0">
                <a:latin typeface="Gill Sans"/>
                <a:cs typeface="Gill Sans"/>
              </a:rPr>
              <a:t>ocas-de-ma</a:t>
            </a:r>
            <a:r>
              <a:rPr sz="2600" u="heavy" spc="50" dirty="0">
                <a:latin typeface="Gill Sans"/>
                <a:cs typeface="Gill Sans"/>
              </a:rPr>
              <a:t>r</a:t>
            </a:r>
            <a:r>
              <a:rPr sz="2600" u="heavy" spc="10" dirty="0">
                <a:latin typeface="Gill Sans"/>
                <a:cs typeface="Gill Sans"/>
              </a:rPr>
              <a:t>te-41280/</a:t>
            </a:r>
            <a:endParaRPr sz="260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0"/>
            <a:ext cx="10083800" cy="755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5081" y="758507"/>
            <a:ext cx="7594600" cy="5118735"/>
          </a:xfrm>
          <a:custGeom>
            <a:avLst/>
            <a:gdLst/>
            <a:ahLst/>
            <a:cxnLst/>
            <a:rect l="l" t="t" r="r" b="b"/>
            <a:pathLst>
              <a:path w="7594600" h="5118735">
                <a:moveTo>
                  <a:pt x="0" y="0"/>
                </a:moveTo>
                <a:lnTo>
                  <a:pt x="7594464" y="0"/>
                </a:lnTo>
                <a:lnTo>
                  <a:pt x="7594464" y="5118139"/>
                </a:lnTo>
                <a:lnTo>
                  <a:pt x="0" y="5118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3548" y="4140362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421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6000" y="4102167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3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3407" y="3103525"/>
            <a:ext cx="430530" cy="1036955"/>
          </a:xfrm>
          <a:custGeom>
            <a:avLst/>
            <a:gdLst/>
            <a:ahLst/>
            <a:cxnLst/>
            <a:rect l="l" t="t" r="r" b="b"/>
            <a:pathLst>
              <a:path w="430529" h="1036954">
                <a:moveTo>
                  <a:pt x="0" y="0"/>
                </a:moveTo>
                <a:lnTo>
                  <a:pt x="430140" y="1036837"/>
                </a:lnTo>
              </a:path>
            </a:pathLst>
          </a:custGeom>
          <a:ln w="19111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3548" y="206668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421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6000" y="202849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3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3407" y="2066689"/>
            <a:ext cx="430530" cy="1036955"/>
          </a:xfrm>
          <a:custGeom>
            <a:avLst/>
            <a:gdLst/>
            <a:ahLst/>
            <a:cxnLst/>
            <a:rect l="l" t="t" r="r" b="b"/>
            <a:pathLst>
              <a:path w="430529" h="1036955">
                <a:moveTo>
                  <a:pt x="0" y="1036837"/>
                </a:moveTo>
                <a:lnTo>
                  <a:pt x="430140" y="0"/>
                </a:lnTo>
              </a:path>
            </a:pathLst>
          </a:custGeom>
          <a:ln w="19111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3407" y="3104958"/>
            <a:ext cx="823594" cy="0"/>
          </a:xfrm>
          <a:custGeom>
            <a:avLst/>
            <a:gdLst/>
            <a:ahLst/>
            <a:cxnLst/>
            <a:rect l="l" t="t" r="r" b="b"/>
            <a:pathLst>
              <a:path w="823595">
                <a:moveTo>
                  <a:pt x="0" y="0"/>
                </a:moveTo>
                <a:lnTo>
                  <a:pt x="823476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5915" y="306676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4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2922" y="2300634"/>
            <a:ext cx="285111" cy="972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2479" y="1208891"/>
            <a:ext cx="270775" cy="1043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2921" y="2215888"/>
            <a:ext cx="793115" cy="121920"/>
          </a:xfrm>
          <a:custGeom>
            <a:avLst/>
            <a:gdLst/>
            <a:ahLst/>
            <a:cxnLst/>
            <a:rect l="l" t="t" r="r" b="b"/>
            <a:pathLst>
              <a:path w="793114" h="121919">
                <a:moveTo>
                  <a:pt x="333333" y="0"/>
                </a:moveTo>
                <a:lnTo>
                  <a:pt x="272274" y="1152"/>
                </a:lnTo>
                <a:lnTo>
                  <a:pt x="215310" y="3758"/>
                </a:lnTo>
                <a:lnTo>
                  <a:pt x="163260" y="7706"/>
                </a:lnTo>
                <a:lnTo>
                  <a:pt x="116942" y="12888"/>
                </a:lnTo>
                <a:lnTo>
                  <a:pt x="77176" y="19194"/>
                </a:lnTo>
                <a:lnTo>
                  <a:pt x="31602" y="30522"/>
                </a:lnTo>
                <a:lnTo>
                  <a:pt x="0" y="53476"/>
                </a:lnTo>
                <a:lnTo>
                  <a:pt x="1222" y="58460"/>
                </a:lnTo>
                <a:lnTo>
                  <a:pt x="43742" y="82089"/>
                </a:lnTo>
                <a:lnTo>
                  <a:pt x="94719" y="94607"/>
                </a:lnTo>
                <a:lnTo>
                  <a:pt x="137618" y="101969"/>
                </a:lnTo>
                <a:lnTo>
                  <a:pt x="186699" y="108383"/>
                </a:lnTo>
                <a:lnTo>
                  <a:pt x="241147" y="113707"/>
                </a:lnTo>
                <a:lnTo>
                  <a:pt x="300149" y="117803"/>
                </a:lnTo>
                <a:lnTo>
                  <a:pt x="362890" y="120530"/>
                </a:lnTo>
                <a:lnTo>
                  <a:pt x="427935" y="121744"/>
                </a:lnTo>
                <a:lnTo>
                  <a:pt x="459744" y="121746"/>
                </a:lnTo>
                <a:lnTo>
                  <a:pt x="490735" y="121358"/>
                </a:lnTo>
                <a:lnTo>
                  <a:pt x="549849" y="119465"/>
                </a:lnTo>
                <a:lnTo>
                  <a:pt x="604458" y="116175"/>
                </a:lnTo>
                <a:lnTo>
                  <a:pt x="653744" y="111597"/>
                </a:lnTo>
                <a:lnTo>
                  <a:pt x="696888" y="105839"/>
                </a:lnTo>
                <a:lnTo>
                  <a:pt x="748297" y="95231"/>
                </a:lnTo>
                <a:lnTo>
                  <a:pt x="787704" y="77980"/>
                </a:lnTo>
                <a:lnTo>
                  <a:pt x="793078" y="68269"/>
                </a:lnTo>
                <a:lnTo>
                  <a:pt x="791856" y="63286"/>
                </a:lnTo>
                <a:lnTo>
                  <a:pt x="749335" y="39657"/>
                </a:lnTo>
                <a:lnTo>
                  <a:pt x="698358" y="27139"/>
                </a:lnTo>
                <a:lnTo>
                  <a:pt x="655459" y="19776"/>
                </a:lnTo>
                <a:lnTo>
                  <a:pt x="606379" y="13363"/>
                </a:lnTo>
                <a:lnTo>
                  <a:pt x="551930" y="8038"/>
                </a:lnTo>
                <a:lnTo>
                  <a:pt x="492928" y="3943"/>
                </a:lnTo>
                <a:lnTo>
                  <a:pt x="430187" y="1215"/>
                </a:lnTo>
                <a:lnTo>
                  <a:pt x="365142" y="2"/>
                </a:lnTo>
                <a:lnTo>
                  <a:pt x="333333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9622" y="2215582"/>
            <a:ext cx="78740" cy="102235"/>
          </a:xfrm>
          <a:custGeom>
            <a:avLst/>
            <a:gdLst/>
            <a:ahLst/>
            <a:cxnLst/>
            <a:rect l="l" t="t" r="r" b="b"/>
            <a:pathLst>
              <a:path w="78739" h="102235">
                <a:moveTo>
                  <a:pt x="1873" y="0"/>
                </a:moveTo>
                <a:lnTo>
                  <a:pt x="0" y="100244"/>
                </a:lnTo>
                <a:lnTo>
                  <a:pt x="76441" y="101671"/>
                </a:lnTo>
                <a:lnTo>
                  <a:pt x="78314" y="1426"/>
                </a:lnTo>
                <a:lnTo>
                  <a:pt x="1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6794" y="2242635"/>
            <a:ext cx="78105" cy="86360"/>
          </a:xfrm>
          <a:custGeom>
            <a:avLst/>
            <a:gdLst/>
            <a:ahLst/>
            <a:cxnLst/>
            <a:rect l="l" t="t" r="r" b="b"/>
            <a:pathLst>
              <a:path w="78104" h="86360">
                <a:moveTo>
                  <a:pt x="1574" y="0"/>
                </a:moveTo>
                <a:lnTo>
                  <a:pt x="0" y="84333"/>
                </a:lnTo>
                <a:lnTo>
                  <a:pt x="76441" y="85759"/>
                </a:lnTo>
                <a:lnTo>
                  <a:pt x="78017" y="1426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0152" y="3102729"/>
            <a:ext cx="1311275" cy="0"/>
          </a:xfrm>
          <a:custGeom>
            <a:avLst/>
            <a:gdLst/>
            <a:ahLst/>
            <a:cxnLst/>
            <a:rect l="l" t="t" r="r" b="b"/>
            <a:pathLst>
              <a:path w="1311275">
                <a:moveTo>
                  <a:pt x="0" y="0"/>
                </a:moveTo>
                <a:lnTo>
                  <a:pt x="1310872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0056" y="306453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0" y="0"/>
                </a:moveTo>
                <a:lnTo>
                  <a:pt x="0" y="76389"/>
                </a:lnTo>
                <a:lnTo>
                  <a:pt x="76454" y="38193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1080" y="3102729"/>
            <a:ext cx="1311275" cy="0"/>
          </a:xfrm>
          <a:custGeom>
            <a:avLst/>
            <a:gdLst/>
            <a:ahLst/>
            <a:cxnLst/>
            <a:rect l="l" t="t" r="r" b="b"/>
            <a:pathLst>
              <a:path w="1311275">
                <a:moveTo>
                  <a:pt x="1310872" y="0"/>
                </a:moveTo>
                <a:lnTo>
                  <a:pt x="0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5594" y="306453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454" y="0"/>
                </a:moveTo>
                <a:lnTo>
                  <a:pt x="0" y="38193"/>
                </a:lnTo>
                <a:lnTo>
                  <a:pt x="76454" y="76389"/>
                </a:lnTo>
                <a:lnTo>
                  <a:pt x="76454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3753" y="3288930"/>
            <a:ext cx="1198245" cy="549275"/>
          </a:xfrm>
          <a:custGeom>
            <a:avLst/>
            <a:gdLst/>
            <a:ahLst/>
            <a:cxnLst/>
            <a:rect l="l" t="t" r="r" b="b"/>
            <a:pathLst>
              <a:path w="1198245" h="549275">
                <a:moveTo>
                  <a:pt x="0" y="0"/>
                </a:moveTo>
                <a:lnTo>
                  <a:pt x="1197783" y="0"/>
                </a:lnTo>
                <a:lnTo>
                  <a:pt x="1197783" y="549054"/>
                </a:lnTo>
                <a:lnTo>
                  <a:pt x="0" y="549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3753" y="3288930"/>
            <a:ext cx="1197783" cy="5490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50969" y="3279382"/>
            <a:ext cx="154940" cy="193040"/>
          </a:xfrm>
          <a:custGeom>
            <a:avLst/>
            <a:gdLst/>
            <a:ahLst/>
            <a:cxnLst/>
            <a:rect l="l" t="t" r="r" b="b"/>
            <a:pathLst>
              <a:path w="154939" h="193039">
                <a:moveTo>
                  <a:pt x="154500" y="0"/>
                </a:moveTo>
                <a:lnTo>
                  <a:pt x="0" y="0"/>
                </a:lnTo>
                <a:lnTo>
                  <a:pt x="38625" y="192566"/>
                </a:lnTo>
                <a:lnTo>
                  <a:pt x="115876" y="192566"/>
                </a:lnTo>
                <a:lnTo>
                  <a:pt x="15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09556" y="2946822"/>
            <a:ext cx="230870" cy="341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6510" y="3071791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39" h="70485">
                <a:moveTo>
                  <a:pt x="21317" y="0"/>
                </a:moveTo>
                <a:lnTo>
                  <a:pt x="10245" y="7757"/>
                </a:lnTo>
                <a:lnTo>
                  <a:pt x="2754" y="19553"/>
                </a:lnTo>
                <a:lnTo>
                  <a:pt x="0" y="34122"/>
                </a:lnTo>
                <a:lnTo>
                  <a:pt x="182" y="37950"/>
                </a:lnTo>
                <a:lnTo>
                  <a:pt x="3845" y="50825"/>
                </a:lnTo>
                <a:lnTo>
                  <a:pt x="11897" y="61152"/>
                </a:lnTo>
                <a:lnTo>
                  <a:pt x="23922" y="67920"/>
                </a:lnTo>
                <a:lnTo>
                  <a:pt x="39502" y="70115"/>
                </a:lnTo>
                <a:lnTo>
                  <a:pt x="50318" y="65376"/>
                </a:lnTo>
                <a:lnTo>
                  <a:pt x="58861" y="56140"/>
                </a:lnTo>
                <a:lnTo>
                  <a:pt x="64306" y="42641"/>
                </a:lnTo>
                <a:lnTo>
                  <a:pt x="65831" y="25112"/>
                </a:lnTo>
                <a:lnTo>
                  <a:pt x="60865" y="14225"/>
                </a:lnTo>
                <a:lnTo>
                  <a:pt x="51816" y="5841"/>
                </a:lnTo>
                <a:lnTo>
                  <a:pt x="38646" y="815"/>
                </a:lnTo>
                <a:lnTo>
                  <a:pt x="21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56510" y="3071790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39" h="70485">
                <a:moveTo>
                  <a:pt x="0" y="34122"/>
                </a:moveTo>
                <a:lnTo>
                  <a:pt x="2754" y="19553"/>
                </a:lnTo>
                <a:lnTo>
                  <a:pt x="10245" y="7757"/>
                </a:lnTo>
                <a:lnTo>
                  <a:pt x="21317" y="0"/>
                </a:lnTo>
                <a:lnTo>
                  <a:pt x="38646" y="815"/>
                </a:lnTo>
                <a:lnTo>
                  <a:pt x="51816" y="5842"/>
                </a:lnTo>
                <a:lnTo>
                  <a:pt x="60865" y="14225"/>
                </a:lnTo>
                <a:lnTo>
                  <a:pt x="65831" y="25112"/>
                </a:lnTo>
                <a:lnTo>
                  <a:pt x="64307" y="42641"/>
                </a:lnTo>
                <a:lnTo>
                  <a:pt x="58861" y="56140"/>
                </a:lnTo>
                <a:lnTo>
                  <a:pt x="50318" y="65376"/>
                </a:lnTo>
                <a:lnTo>
                  <a:pt x="39502" y="70115"/>
                </a:lnTo>
                <a:lnTo>
                  <a:pt x="23922" y="67920"/>
                </a:lnTo>
                <a:lnTo>
                  <a:pt x="11898" y="61153"/>
                </a:lnTo>
                <a:lnTo>
                  <a:pt x="3845" y="50825"/>
                </a:lnTo>
                <a:lnTo>
                  <a:pt x="182" y="37951"/>
                </a:lnTo>
                <a:lnTo>
                  <a:pt x="0" y="34122"/>
                </a:lnTo>
                <a:close/>
              </a:path>
            </a:pathLst>
          </a:custGeom>
          <a:ln w="1273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27760" y="3871510"/>
            <a:ext cx="7569200" cy="296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6960">
              <a:lnSpc>
                <a:spcPts val="1525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Muestra</a:t>
            </a:r>
            <a:endParaRPr sz="1400">
              <a:latin typeface="Arial"/>
              <a:cs typeface="Arial"/>
            </a:endParaRPr>
          </a:p>
          <a:p>
            <a:pPr marR="1948814" algn="r">
              <a:lnSpc>
                <a:spcPts val="1285"/>
              </a:lnSpc>
            </a:pPr>
            <a:r>
              <a:rPr sz="1200" b="1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1200" b="1" spc="-90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550">
              <a:latin typeface="Times New Roman"/>
              <a:cs typeface="Times New Roman"/>
            </a:endParaRPr>
          </a:p>
          <a:p>
            <a:pPr marL="1953260" marR="4843145" indent="7620" algn="ctr">
              <a:lnSpc>
                <a:spcPct val="150000"/>
              </a:lnSpc>
            </a:pPr>
            <a:r>
              <a:rPr sz="1200" b="1" dirty="0">
                <a:solidFill>
                  <a:srgbClr val="FF3300"/>
                </a:solidFill>
                <a:latin typeface="Arial"/>
                <a:cs typeface="Arial"/>
              </a:rPr>
              <a:t>átomos iones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moléculas </a:t>
            </a:r>
            <a:r>
              <a:rPr sz="1200" b="1" dirty="0">
                <a:solidFill>
                  <a:srgbClr val="FF3300"/>
                </a:solidFill>
                <a:latin typeface="Arial"/>
                <a:cs typeface="Arial"/>
              </a:rPr>
              <a:t>partículas electrones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3779"/>
              </a:lnSpc>
            </a:pPr>
            <a:r>
              <a:rPr sz="3550" i="1" dirty="0">
                <a:solidFill>
                  <a:srgbClr val="535353"/>
                </a:solidFill>
                <a:latin typeface="Gill Sans Light"/>
                <a:cs typeface="Gill Sans Light"/>
              </a:rPr>
              <a:t>A</a:t>
            </a:r>
            <a:r>
              <a:rPr sz="3550" i="1" spc="-35" dirty="0">
                <a:solidFill>
                  <a:srgbClr val="535353"/>
                </a:solidFill>
                <a:latin typeface="Gill Sans Light"/>
                <a:cs typeface="Gill Sans Light"/>
              </a:rPr>
              <a:t>b</a:t>
            </a:r>
            <a:r>
              <a:rPr sz="3550" i="1" dirty="0">
                <a:solidFill>
                  <a:srgbClr val="535353"/>
                </a:solidFill>
                <a:latin typeface="Gill Sans Light"/>
                <a:cs typeface="Gill Sans Light"/>
              </a:rPr>
              <a:t>laci</a:t>
            </a:r>
            <a:r>
              <a:rPr sz="3550" i="1" spc="-5" dirty="0">
                <a:solidFill>
                  <a:srgbClr val="535353"/>
                </a:solidFill>
                <a:latin typeface="Gill Sans Light"/>
                <a:cs typeface="Gill Sans Light"/>
              </a:rPr>
              <a:t>ó</a:t>
            </a:r>
            <a:r>
              <a:rPr sz="3550" i="1" dirty="0">
                <a:solidFill>
                  <a:srgbClr val="535353"/>
                </a:solidFill>
                <a:latin typeface="Gill Sans Light"/>
                <a:cs typeface="Gill Sans Light"/>
              </a:rPr>
              <a:t>n lás</a:t>
            </a:r>
            <a:r>
              <a:rPr sz="3550" i="1" spc="-5" dirty="0">
                <a:solidFill>
                  <a:srgbClr val="535353"/>
                </a:solidFill>
                <a:latin typeface="Gill Sans Light"/>
                <a:cs typeface="Gill Sans Light"/>
              </a:rPr>
              <a:t>e</a:t>
            </a:r>
            <a:r>
              <a:rPr sz="3550" i="1" dirty="0">
                <a:solidFill>
                  <a:srgbClr val="535353"/>
                </a:solidFill>
                <a:latin typeface="Gill Sans Light"/>
                <a:cs typeface="Gill Sans Light"/>
              </a:rPr>
              <a:t>r y t</a:t>
            </a:r>
            <a:r>
              <a:rPr sz="3550" i="1" spc="-5" dirty="0">
                <a:solidFill>
                  <a:srgbClr val="535353"/>
                </a:solidFill>
                <a:latin typeface="Gill Sans Light"/>
                <a:cs typeface="Gill Sans Light"/>
              </a:rPr>
              <a:t>é</a:t>
            </a:r>
            <a:r>
              <a:rPr sz="3550" i="1" dirty="0">
                <a:solidFill>
                  <a:srgbClr val="535353"/>
                </a:solidFill>
                <a:latin typeface="Gill Sans Light"/>
                <a:cs typeface="Gill Sans Light"/>
              </a:rPr>
              <a:t>cnicas analíticas as</a:t>
            </a:r>
            <a:r>
              <a:rPr sz="3550" i="1" spc="-5" dirty="0">
                <a:solidFill>
                  <a:srgbClr val="535353"/>
                </a:solidFill>
                <a:latin typeface="Gill Sans Light"/>
                <a:cs typeface="Gill Sans Light"/>
              </a:rPr>
              <a:t>o</a:t>
            </a:r>
            <a:r>
              <a:rPr sz="3550" i="1" dirty="0">
                <a:solidFill>
                  <a:srgbClr val="535353"/>
                </a:solidFill>
                <a:latin typeface="Gill Sans Light"/>
                <a:cs typeface="Gill Sans Light"/>
              </a:rPr>
              <a:t>cia</a:t>
            </a:r>
            <a:r>
              <a:rPr sz="3550" i="1" spc="-5" dirty="0">
                <a:solidFill>
                  <a:srgbClr val="535353"/>
                </a:solidFill>
                <a:latin typeface="Gill Sans Light"/>
                <a:cs typeface="Gill Sans Light"/>
              </a:rPr>
              <a:t>d</a:t>
            </a:r>
            <a:r>
              <a:rPr sz="3550" i="1" dirty="0">
                <a:solidFill>
                  <a:srgbClr val="535353"/>
                </a:solidFill>
                <a:latin typeface="Gill Sans Light"/>
                <a:cs typeface="Gill Sans Light"/>
              </a:rPr>
              <a:t>as</a:t>
            </a:r>
            <a:endParaRPr sz="3550">
              <a:latin typeface="Gill Sans Light"/>
              <a:cs typeface="Gill Sans Light"/>
            </a:endParaRPr>
          </a:p>
          <a:p>
            <a:pPr marR="1130300" algn="ctr">
              <a:lnSpc>
                <a:spcPct val="100000"/>
              </a:lnSpc>
              <a:spcBef>
                <a:spcPts val="2725"/>
              </a:spcBef>
            </a:pPr>
            <a:r>
              <a:rPr sz="1200" spc="15" dirty="0">
                <a:solidFill>
                  <a:srgbClr val="535353"/>
                </a:solidFill>
                <a:latin typeface="Gill Sans Light"/>
                <a:cs typeface="Gill Sans Light"/>
              </a:rPr>
              <a:t>9</a:t>
            </a:r>
            <a:endParaRPr sz="1200">
              <a:latin typeface="Gill Sans Light"/>
              <a:cs typeface="Gill Sans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3640" y="838183"/>
            <a:ext cx="501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Láser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31711" y="2830693"/>
            <a:ext cx="9080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transporte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10524" y="2832285"/>
            <a:ext cx="6800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3300"/>
                </a:solidFill>
                <a:latin typeface="Arial"/>
                <a:cs typeface="Arial"/>
              </a:rPr>
              <a:t>análisis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23090" y="1988914"/>
            <a:ext cx="280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3300"/>
                </a:solidFill>
                <a:latin typeface="Arial"/>
                <a:cs typeface="Arial"/>
              </a:rPr>
              <a:t>ICP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64157" y="3024954"/>
            <a:ext cx="42545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3300"/>
                </a:solidFill>
                <a:latin typeface="Arial"/>
                <a:cs typeface="Arial"/>
              </a:rPr>
              <a:t>flame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56757" y="4426826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60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24349" y="438863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89"/>
                </a:lnTo>
                <a:lnTo>
                  <a:pt x="76455" y="38193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04709" y="4132405"/>
            <a:ext cx="352425" cy="294640"/>
          </a:xfrm>
          <a:custGeom>
            <a:avLst/>
            <a:gdLst/>
            <a:ahLst/>
            <a:cxnLst/>
            <a:rect l="l" t="t" r="r" b="b"/>
            <a:pathLst>
              <a:path w="352425" h="294639">
                <a:moveTo>
                  <a:pt x="0" y="0"/>
                </a:moveTo>
                <a:lnTo>
                  <a:pt x="352048" y="294420"/>
                </a:lnTo>
              </a:path>
            </a:pathLst>
          </a:custGeom>
          <a:ln w="1910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56757" y="383798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60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24349" y="379979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89"/>
                </a:lnTo>
                <a:lnTo>
                  <a:pt x="76455" y="38193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04709" y="3837985"/>
            <a:ext cx="352425" cy="294640"/>
          </a:xfrm>
          <a:custGeom>
            <a:avLst/>
            <a:gdLst/>
            <a:ahLst/>
            <a:cxnLst/>
            <a:rect l="l" t="t" r="r" b="b"/>
            <a:pathLst>
              <a:path w="352425" h="294639">
                <a:moveTo>
                  <a:pt x="0" y="294420"/>
                </a:moveTo>
                <a:lnTo>
                  <a:pt x="352048" y="0"/>
                </a:lnTo>
              </a:path>
            </a:pathLst>
          </a:custGeom>
          <a:ln w="1910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04709" y="4132405"/>
            <a:ext cx="670560" cy="0"/>
          </a:xfrm>
          <a:custGeom>
            <a:avLst/>
            <a:gdLst/>
            <a:ahLst/>
            <a:cxnLst/>
            <a:rect l="l" t="t" r="r" b="b"/>
            <a:pathLst>
              <a:path w="670559">
                <a:moveTo>
                  <a:pt x="0" y="0"/>
                </a:moveTo>
                <a:lnTo>
                  <a:pt x="670568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24309" y="409421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89"/>
                </a:lnTo>
                <a:lnTo>
                  <a:pt x="76455" y="38193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55147" y="239930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7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21144" y="2361110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3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04709" y="2064986"/>
            <a:ext cx="350520" cy="334645"/>
          </a:xfrm>
          <a:custGeom>
            <a:avLst/>
            <a:gdLst/>
            <a:ahLst/>
            <a:cxnLst/>
            <a:rect l="l" t="t" r="r" b="b"/>
            <a:pathLst>
              <a:path w="350520" h="334644">
                <a:moveTo>
                  <a:pt x="0" y="0"/>
                </a:moveTo>
                <a:lnTo>
                  <a:pt x="350436" y="334317"/>
                </a:lnTo>
              </a:path>
            </a:pathLst>
          </a:custGeom>
          <a:ln w="19105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55147" y="173089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7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21144" y="169269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3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04709" y="1730891"/>
            <a:ext cx="350520" cy="334645"/>
          </a:xfrm>
          <a:custGeom>
            <a:avLst/>
            <a:gdLst/>
            <a:ahLst/>
            <a:cxnLst/>
            <a:rect l="l" t="t" r="r" b="b"/>
            <a:pathLst>
              <a:path w="350520" h="334644">
                <a:moveTo>
                  <a:pt x="0" y="334091"/>
                </a:moveTo>
                <a:lnTo>
                  <a:pt x="350436" y="0"/>
                </a:lnTo>
              </a:path>
            </a:pathLst>
          </a:custGeom>
          <a:ln w="19105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653326" y="1584476"/>
            <a:ext cx="823594" cy="285115"/>
          </a:xfrm>
          <a:prstGeom prst="rect">
            <a:avLst/>
          </a:prstGeom>
          <a:solidFill>
            <a:srgbClr val="FF2600"/>
          </a:solidFill>
          <a:ln w="12732">
            <a:solidFill>
              <a:srgbClr val="FF4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ICP-OES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35804" y="2257663"/>
            <a:ext cx="841375" cy="285115"/>
          </a:xfrm>
          <a:prstGeom prst="rect">
            <a:avLst/>
          </a:prstGeom>
          <a:solidFill>
            <a:srgbClr val="FF2600"/>
          </a:solidFill>
          <a:ln w="12732">
            <a:solidFill>
              <a:srgbClr val="FF4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ICP-MS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255165" y="3395559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59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22755" y="335736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4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03117" y="3101139"/>
            <a:ext cx="352425" cy="294640"/>
          </a:xfrm>
          <a:custGeom>
            <a:avLst/>
            <a:gdLst/>
            <a:ahLst/>
            <a:cxnLst/>
            <a:rect l="l" t="t" r="r" b="b"/>
            <a:pathLst>
              <a:path w="352425" h="294639">
                <a:moveTo>
                  <a:pt x="0" y="0"/>
                </a:moveTo>
                <a:lnTo>
                  <a:pt x="352048" y="294420"/>
                </a:lnTo>
              </a:path>
            </a:pathLst>
          </a:custGeom>
          <a:ln w="1910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55165" y="2806717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59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22755" y="276852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4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03117" y="2806718"/>
            <a:ext cx="352425" cy="294640"/>
          </a:xfrm>
          <a:custGeom>
            <a:avLst/>
            <a:gdLst/>
            <a:ahLst/>
            <a:cxnLst/>
            <a:rect l="l" t="t" r="r" b="b"/>
            <a:pathLst>
              <a:path w="352425" h="294639">
                <a:moveTo>
                  <a:pt x="0" y="294420"/>
                </a:moveTo>
                <a:lnTo>
                  <a:pt x="352048" y="0"/>
                </a:lnTo>
              </a:path>
            </a:pathLst>
          </a:custGeom>
          <a:ln w="19104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03117" y="3101139"/>
            <a:ext cx="670560" cy="0"/>
          </a:xfrm>
          <a:custGeom>
            <a:avLst/>
            <a:gdLst/>
            <a:ahLst/>
            <a:cxnLst/>
            <a:rect l="l" t="t" r="r" b="b"/>
            <a:pathLst>
              <a:path w="670559">
                <a:moveTo>
                  <a:pt x="0" y="0"/>
                </a:moveTo>
                <a:lnTo>
                  <a:pt x="670568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22716" y="30629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5">
                <a:moveTo>
                  <a:pt x="0" y="0"/>
                </a:moveTo>
                <a:lnTo>
                  <a:pt x="0" y="76390"/>
                </a:lnTo>
                <a:lnTo>
                  <a:pt x="76453" y="38195"/>
                </a:lnTo>
                <a:lnTo>
                  <a:pt x="0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37812" y="3067017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40" h="70485">
                <a:moveTo>
                  <a:pt x="21317" y="0"/>
                </a:moveTo>
                <a:lnTo>
                  <a:pt x="10245" y="7757"/>
                </a:lnTo>
                <a:lnTo>
                  <a:pt x="2754" y="19553"/>
                </a:lnTo>
                <a:lnTo>
                  <a:pt x="0" y="34122"/>
                </a:lnTo>
                <a:lnTo>
                  <a:pt x="182" y="37950"/>
                </a:lnTo>
                <a:lnTo>
                  <a:pt x="3845" y="50825"/>
                </a:lnTo>
                <a:lnTo>
                  <a:pt x="11897" y="61152"/>
                </a:lnTo>
                <a:lnTo>
                  <a:pt x="23922" y="67920"/>
                </a:lnTo>
                <a:lnTo>
                  <a:pt x="39502" y="70115"/>
                </a:lnTo>
                <a:lnTo>
                  <a:pt x="50318" y="65376"/>
                </a:lnTo>
                <a:lnTo>
                  <a:pt x="58861" y="56140"/>
                </a:lnTo>
                <a:lnTo>
                  <a:pt x="64306" y="42641"/>
                </a:lnTo>
                <a:lnTo>
                  <a:pt x="65831" y="25112"/>
                </a:lnTo>
                <a:lnTo>
                  <a:pt x="60865" y="14225"/>
                </a:lnTo>
                <a:lnTo>
                  <a:pt x="51816" y="5841"/>
                </a:lnTo>
                <a:lnTo>
                  <a:pt x="38646" y="815"/>
                </a:lnTo>
                <a:lnTo>
                  <a:pt x="21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37812" y="3067017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40" h="70485">
                <a:moveTo>
                  <a:pt x="0" y="34122"/>
                </a:moveTo>
                <a:lnTo>
                  <a:pt x="2754" y="19553"/>
                </a:lnTo>
                <a:lnTo>
                  <a:pt x="10245" y="7757"/>
                </a:lnTo>
                <a:lnTo>
                  <a:pt x="21317" y="0"/>
                </a:lnTo>
                <a:lnTo>
                  <a:pt x="38646" y="815"/>
                </a:lnTo>
                <a:lnTo>
                  <a:pt x="51816" y="5842"/>
                </a:lnTo>
                <a:lnTo>
                  <a:pt x="60865" y="14225"/>
                </a:lnTo>
                <a:lnTo>
                  <a:pt x="65831" y="25112"/>
                </a:lnTo>
                <a:lnTo>
                  <a:pt x="64307" y="42641"/>
                </a:lnTo>
                <a:lnTo>
                  <a:pt x="58861" y="56140"/>
                </a:lnTo>
                <a:lnTo>
                  <a:pt x="50318" y="65376"/>
                </a:lnTo>
                <a:lnTo>
                  <a:pt x="39502" y="70115"/>
                </a:lnTo>
                <a:lnTo>
                  <a:pt x="23922" y="67920"/>
                </a:lnTo>
                <a:lnTo>
                  <a:pt x="11898" y="61153"/>
                </a:lnTo>
                <a:lnTo>
                  <a:pt x="3845" y="50825"/>
                </a:lnTo>
                <a:lnTo>
                  <a:pt x="182" y="37951"/>
                </a:lnTo>
                <a:lnTo>
                  <a:pt x="0" y="34122"/>
                </a:lnTo>
                <a:close/>
              </a:path>
            </a:pathLst>
          </a:custGeom>
          <a:ln w="1273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7812" y="2030975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40" h="70485">
                <a:moveTo>
                  <a:pt x="21317" y="0"/>
                </a:moveTo>
                <a:lnTo>
                  <a:pt x="10245" y="7757"/>
                </a:lnTo>
                <a:lnTo>
                  <a:pt x="2754" y="19553"/>
                </a:lnTo>
                <a:lnTo>
                  <a:pt x="0" y="34122"/>
                </a:lnTo>
                <a:lnTo>
                  <a:pt x="182" y="37952"/>
                </a:lnTo>
                <a:lnTo>
                  <a:pt x="3846" y="50827"/>
                </a:lnTo>
                <a:lnTo>
                  <a:pt x="11898" y="61154"/>
                </a:lnTo>
                <a:lnTo>
                  <a:pt x="23923" y="67921"/>
                </a:lnTo>
                <a:lnTo>
                  <a:pt x="39503" y="70116"/>
                </a:lnTo>
                <a:lnTo>
                  <a:pt x="50319" y="65376"/>
                </a:lnTo>
                <a:lnTo>
                  <a:pt x="58861" y="56140"/>
                </a:lnTo>
                <a:lnTo>
                  <a:pt x="64306" y="42641"/>
                </a:lnTo>
                <a:lnTo>
                  <a:pt x="65831" y="25112"/>
                </a:lnTo>
                <a:lnTo>
                  <a:pt x="60865" y="14225"/>
                </a:lnTo>
                <a:lnTo>
                  <a:pt x="51816" y="5841"/>
                </a:lnTo>
                <a:lnTo>
                  <a:pt x="38646" y="815"/>
                </a:lnTo>
                <a:lnTo>
                  <a:pt x="21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7812" y="2030975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40" h="70485">
                <a:moveTo>
                  <a:pt x="0" y="34122"/>
                </a:moveTo>
                <a:lnTo>
                  <a:pt x="2754" y="19553"/>
                </a:lnTo>
                <a:lnTo>
                  <a:pt x="10246" y="7757"/>
                </a:lnTo>
                <a:lnTo>
                  <a:pt x="21317" y="0"/>
                </a:lnTo>
                <a:lnTo>
                  <a:pt x="38646" y="815"/>
                </a:lnTo>
                <a:lnTo>
                  <a:pt x="51816" y="5842"/>
                </a:lnTo>
                <a:lnTo>
                  <a:pt x="60865" y="14225"/>
                </a:lnTo>
                <a:lnTo>
                  <a:pt x="65831" y="25112"/>
                </a:lnTo>
                <a:lnTo>
                  <a:pt x="64307" y="42641"/>
                </a:lnTo>
                <a:lnTo>
                  <a:pt x="58861" y="56140"/>
                </a:lnTo>
                <a:lnTo>
                  <a:pt x="50319" y="65376"/>
                </a:lnTo>
                <a:lnTo>
                  <a:pt x="39502" y="70115"/>
                </a:lnTo>
                <a:lnTo>
                  <a:pt x="23922" y="67920"/>
                </a:lnTo>
                <a:lnTo>
                  <a:pt x="11898" y="61153"/>
                </a:lnTo>
                <a:lnTo>
                  <a:pt x="3845" y="50826"/>
                </a:lnTo>
                <a:lnTo>
                  <a:pt x="182" y="37951"/>
                </a:lnTo>
                <a:lnTo>
                  <a:pt x="0" y="34122"/>
                </a:lnTo>
                <a:close/>
              </a:path>
            </a:pathLst>
          </a:custGeom>
          <a:ln w="1273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29848" y="4104649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40" h="70485">
                <a:moveTo>
                  <a:pt x="21317" y="0"/>
                </a:moveTo>
                <a:lnTo>
                  <a:pt x="10245" y="7757"/>
                </a:lnTo>
                <a:lnTo>
                  <a:pt x="2754" y="19553"/>
                </a:lnTo>
                <a:lnTo>
                  <a:pt x="0" y="34123"/>
                </a:lnTo>
                <a:lnTo>
                  <a:pt x="182" y="37952"/>
                </a:lnTo>
                <a:lnTo>
                  <a:pt x="3845" y="50826"/>
                </a:lnTo>
                <a:lnTo>
                  <a:pt x="11898" y="61153"/>
                </a:lnTo>
                <a:lnTo>
                  <a:pt x="23923" y="67921"/>
                </a:lnTo>
                <a:lnTo>
                  <a:pt x="39503" y="70116"/>
                </a:lnTo>
                <a:lnTo>
                  <a:pt x="50319" y="65376"/>
                </a:lnTo>
                <a:lnTo>
                  <a:pt x="58861" y="56139"/>
                </a:lnTo>
                <a:lnTo>
                  <a:pt x="64306" y="42640"/>
                </a:lnTo>
                <a:lnTo>
                  <a:pt x="65830" y="25111"/>
                </a:lnTo>
                <a:lnTo>
                  <a:pt x="60865" y="14225"/>
                </a:lnTo>
                <a:lnTo>
                  <a:pt x="51815" y="5841"/>
                </a:lnTo>
                <a:lnTo>
                  <a:pt x="38645" y="815"/>
                </a:lnTo>
                <a:lnTo>
                  <a:pt x="21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29848" y="4104649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40" h="70485">
                <a:moveTo>
                  <a:pt x="0" y="34122"/>
                </a:moveTo>
                <a:lnTo>
                  <a:pt x="2754" y="19553"/>
                </a:lnTo>
                <a:lnTo>
                  <a:pt x="10245" y="7757"/>
                </a:lnTo>
                <a:lnTo>
                  <a:pt x="21317" y="0"/>
                </a:lnTo>
                <a:lnTo>
                  <a:pt x="38646" y="815"/>
                </a:lnTo>
                <a:lnTo>
                  <a:pt x="51816" y="5842"/>
                </a:lnTo>
                <a:lnTo>
                  <a:pt x="60865" y="14225"/>
                </a:lnTo>
                <a:lnTo>
                  <a:pt x="65831" y="25112"/>
                </a:lnTo>
                <a:lnTo>
                  <a:pt x="64307" y="42641"/>
                </a:lnTo>
                <a:lnTo>
                  <a:pt x="58861" y="56140"/>
                </a:lnTo>
                <a:lnTo>
                  <a:pt x="50318" y="65376"/>
                </a:lnTo>
                <a:lnTo>
                  <a:pt x="39502" y="70115"/>
                </a:lnTo>
                <a:lnTo>
                  <a:pt x="23922" y="67920"/>
                </a:lnTo>
                <a:lnTo>
                  <a:pt x="11898" y="61153"/>
                </a:lnTo>
                <a:lnTo>
                  <a:pt x="3845" y="50825"/>
                </a:lnTo>
                <a:lnTo>
                  <a:pt x="182" y="37951"/>
                </a:lnTo>
                <a:lnTo>
                  <a:pt x="0" y="34122"/>
                </a:lnTo>
                <a:close/>
              </a:path>
            </a:pathLst>
          </a:custGeom>
          <a:ln w="1273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29121" y="276845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316946" y="0"/>
                </a:moveTo>
                <a:lnTo>
                  <a:pt x="0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3636" y="2730262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455" y="0"/>
                </a:moveTo>
                <a:lnTo>
                  <a:pt x="0" y="38193"/>
                </a:lnTo>
                <a:lnTo>
                  <a:pt x="76455" y="76389"/>
                </a:lnTo>
                <a:lnTo>
                  <a:pt x="76455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47298" y="2768454"/>
            <a:ext cx="350520" cy="334645"/>
          </a:xfrm>
          <a:custGeom>
            <a:avLst/>
            <a:gdLst/>
            <a:ahLst/>
            <a:cxnLst/>
            <a:rect l="l" t="t" r="r" b="b"/>
            <a:pathLst>
              <a:path w="350519" h="334644">
                <a:moveTo>
                  <a:pt x="350436" y="334285"/>
                </a:moveTo>
                <a:lnTo>
                  <a:pt x="0" y="0"/>
                </a:lnTo>
              </a:path>
            </a:pathLst>
          </a:custGeom>
          <a:ln w="19105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29121" y="343845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316946" y="0"/>
                </a:moveTo>
                <a:lnTo>
                  <a:pt x="0" y="0"/>
                </a:lnTo>
              </a:path>
            </a:pathLst>
          </a:custGeom>
          <a:ln w="1909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03636" y="3400258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5" h="76835">
                <a:moveTo>
                  <a:pt x="76455" y="0"/>
                </a:moveTo>
                <a:lnTo>
                  <a:pt x="0" y="38193"/>
                </a:lnTo>
                <a:lnTo>
                  <a:pt x="76455" y="76389"/>
                </a:lnTo>
                <a:lnTo>
                  <a:pt x="76455" y="0"/>
                </a:lnTo>
                <a:close/>
              </a:path>
            </a:pathLst>
          </a:custGeom>
          <a:solidFill>
            <a:srgbClr val="FF4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47298" y="3101067"/>
            <a:ext cx="350520" cy="335915"/>
          </a:xfrm>
          <a:custGeom>
            <a:avLst/>
            <a:gdLst/>
            <a:ahLst/>
            <a:cxnLst/>
            <a:rect l="l" t="t" r="r" b="b"/>
            <a:pathLst>
              <a:path w="350519" h="335914">
                <a:moveTo>
                  <a:pt x="350436" y="0"/>
                </a:moveTo>
                <a:lnTo>
                  <a:pt x="0" y="335720"/>
                </a:lnTo>
              </a:path>
            </a:pathLst>
          </a:custGeom>
          <a:ln w="19105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936493" y="2630065"/>
            <a:ext cx="543560" cy="285115"/>
          </a:xfrm>
          <a:prstGeom prst="rect">
            <a:avLst/>
          </a:prstGeom>
          <a:solidFill>
            <a:srgbClr val="FF4C00"/>
          </a:solidFill>
          <a:ln w="12734">
            <a:solidFill>
              <a:srgbClr val="FF4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LIBS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07823" y="3290521"/>
            <a:ext cx="543560" cy="285115"/>
          </a:xfrm>
          <a:prstGeom prst="rect">
            <a:avLst/>
          </a:prstGeom>
          <a:solidFill>
            <a:srgbClr val="FF4C00"/>
          </a:solidFill>
          <a:ln w="12734">
            <a:solidFill>
              <a:srgbClr val="FF4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303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210732" y="3068608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39" h="70485">
                <a:moveTo>
                  <a:pt x="21318" y="0"/>
                </a:moveTo>
                <a:lnTo>
                  <a:pt x="10246" y="7756"/>
                </a:lnTo>
                <a:lnTo>
                  <a:pt x="2754" y="19552"/>
                </a:lnTo>
                <a:lnTo>
                  <a:pt x="0" y="34121"/>
                </a:lnTo>
                <a:lnTo>
                  <a:pt x="182" y="37950"/>
                </a:lnTo>
                <a:lnTo>
                  <a:pt x="3845" y="50825"/>
                </a:lnTo>
                <a:lnTo>
                  <a:pt x="11897" y="61153"/>
                </a:lnTo>
                <a:lnTo>
                  <a:pt x="23922" y="67920"/>
                </a:lnTo>
                <a:lnTo>
                  <a:pt x="39501" y="70115"/>
                </a:lnTo>
                <a:lnTo>
                  <a:pt x="50318" y="65376"/>
                </a:lnTo>
                <a:lnTo>
                  <a:pt x="58861" y="56141"/>
                </a:lnTo>
                <a:lnTo>
                  <a:pt x="64307" y="42642"/>
                </a:lnTo>
                <a:lnTo>
                  <a:pt x="65831" y="25113"/>
                </a:lnTo>
                <a:lnTo>
                  <a:pt x="60866" y="14226"/>
                </a:lnTo>
                <a:lnTo>
                  <a:pt x="51817" y="5842"/>
                </a:lnTo>
                <a:lnTo>
                  <a:pt x="38647" y="815"/>
                </a:lnTo>
                <a:lnTo>
                  <a:pt x="21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10732" y="3068608"/>
            <a:ext cx="66040" cy="70485"/>
          </a:xfrm>
          <a:custGeom>
            <a:avLst/>
            <a:gdLst/>
            <a:ahLst/>
            <a:cxnLst/>
            <a:rect l="l" t="t" r="r" b="b"/>
            <a:pathLst>
              <a:path w="66039" h="70485">
                <a:moveTo>
                  <a:pt x="0" y="34122"/>
                </a:moveTo>
                <a:lnTo>
                  <a:pt x="2754" y="19553"/>
                </a:lnTo>
                <a:lnTo>
                  <a:pt x="10245" y="7757"/>
                </a:lnTo>
                <a:lnTo>
                  <a:pt x="21317" y="0"/>
                </a:lnTo>
                <a:lnTo>
                  <a:pt x="38646" y="815"/>
                </a:lnTo>
                <a:lnTo>
                  <a:pt x="51816" y="5842"/>
                </a:lnTo>
                <a:lnTo>
                  <a:pt x="60865" y="14225"/>
                </a:lnTo>
                <a:lnTo>
                  <a:pt x="65831" y="25112"/>
                </a:lnTo>
                <a:lnTo>
                  <a:pt x="64306" y="42641"/>
                </a:lnTo>
                <a:lnTo>
                  <a:pt x="58861" y="56140"/>
                </a:lnTo>
                <a:lnTo>
                  <a:pt x="50318" y="65376"/>
                </a:lnTo>
                <a:lnTo>
                  <a:pt x="39502" y="70115"/>
                </a:lnTo>
                <a:lnTo>
                  <a:pt x="23922" y="67920"/>
                </a:lnTo>
                <a:lnTo>
                  <a:pt x="11897" y="61153"/>
                </a:lnTo>
                <a:lnTo>
                  <a:pt x="3845" y="50825"/>
                </a:lnTo>
                <a:lnTo>
                  <a:pt x="182" y="37951"/>
                </a:lnTo>
                <a:lnTo>
                  <a:pt x="0" y="34122"/>
                </a:lnTo>
                <a:close/>
              </a:path>
            </a:pathLst>
          </a:custGeom>
          <a:ln w="12737">
            <a:solidFill>
              <a:srgbClr val="FF4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15650" y="5026847"/>
            <a:ext cx="229298" cy="3418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8630235" y="3680429"/>
          <a:ext cx="840200" cy="895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16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32">
                      <a:solidFill>
                        <a:srgbClr val="FF4C00"/>
                      </a:solidFill>
                      <a:prstDash val="solid"/>
                    </a:lnL>
                    <a:lnR w="12732">
                      <a:solidFill>
                        <a:srgbClr val="FF4C00"/>
                      </a:solidFill>
                      <a:prstDash val="solid"/>
                    </a:lnR>
                    <a:lnT w="12732">
                      <a:solidFill>
                        <a:srgbClr val="FF4C00"/>
                      </a:solidFill>
                      <a:prstDash val="solid"/>
                    </a:lnT>
                    <a:lnB w="12732">
                      <a:solidFill>
                        <a:srgbClr val="FF4C00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60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32">
                      <a:solidFill>
                        <a:srgbClr val="FF4C00"/>
                      </a:solidFill>
                      <a:prstDash val="solid"/>
                    </a:lnL>
                    <a:lnR w="12732">
                      <a:solidFill>
                        <a:srgbClr val="FF4C00"/>
                      </a:solidFill>
                      <a:prstDash val="solid"/>
                    </a:lnR>
                    <a:lnT w="12732">
                      <a:solidFill>
                        <a:srgbClr val="FF4C00"/>
                      </a:solidFill>
                      <a:prstDash val="solid"/>
                    </a:lnT>
                    <a:lnB w="12732">
                      <a:solidFill>
                        <a:srgbClr val="FF4C00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16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32">
                      <a:solidFill>
                        <a:srgbClr val="FF4C00"/>
                      </a:solidFill>
                      <a:prstDash val="solid"/>
                    </a:lnL>
                    <a:lnR w="12732">
                      <a:solidFill>
                        <a:srgbClr val="FF4C00"/>
                      </a:solidFill>
                      <a:prstDash val="solid"/>
                    </a:lnR>
                    <a:lnT w="12732">
                      <a:solidFill>
                        <a:srgbClr val="FF4C00"/>
                      </a:solidFill>
                      <a:prstDash val="solid"/>
                    </a:lnT>
                    <a:lnB w="12732">
                      <a:solidFill>
                        <a:srgbClr val="FF4C00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8630235" y="2639613"/>
          <a:ext cx="840201" cy="908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195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32">
                      <a:solidFill>
                        <a:srgbClr val="FF4C00"/>
                      </a:solidFill>
                      <a:prstDash val="solid"/>
                    </a:lnL>
                    <a:lnR w="12732">
                      <a:solidFill>
                        <a:srgbClr val="FF4C00"/>
                      </a:solidFill>
                      <a:prstDash val="solid"/>
                    </a:lnR>
                    <a:lnT w="12732">
                      <a:solidFill>
                        <a:srgbClr val="FF4C00"/>
                      </a:solidFill>
                      <a:prstDash val="solid"/>
                    </a:lnT>
                    <a:lnB w="12732">
                      <a:solidFill>
                        <a:srgbClr val="FF4C00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26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32">
                      <a:solidFill>
                        <a:srgbClr val="FF4C00"/>
                      </a:solidFill>
                      <a:prstDash val="solid"/>
                    </a:lnL>
                    <a:lnR w="12732">
                      <a:solidFill>
                        <a:srgbClr val="FF4C00"/>
                      </a:solidFill>
                      <a:prstDash val="solid"/>
                    </a:lnR>
                    <a:lnT w="12732">
                      <a:solidFill>
                        <a:srgbClr val="FF4C00"/>
                      </a:solidFill>
                      <a:prstDash val="solid"/>
                    </a:lnT>
                    <a:lnB w="12732">
                      <a:solidFill>
                        <a:srgbClr val="FF4C00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03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AFS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32">
                      <a:solidFill>
                        <a:srgbClr val="FF4C00"/>
                      </a:solidFill>
                      <a:prstDash val="solid"/>
                    </a:lnL>
                    <a:lnR w="12732">
                      <a:solidFill>
                        <a:srgbClr val="FF4C00"/>
                      </a:solidFill>
                      <a:prstDash val="solid"/>
                    </a:lnR>
                    <a:lnT w="12732">
                      <a:solidFill>
                        <a:srgbClr val="FF4C00"/>
                      </a:solidFill>
                      <a:prstDash val="solid"/>
                    </a:lnT>
                    <a:lnB w="12732">
                      <a:solidFill>
                        <a:srgbClr val="FF4C00"/>
                      </a:solidFill>
                      <a:prstDash val="solid"/>
                    </a:lnB>
                    <a:solidFill>
                      <a:srgbClr val="FF2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2047</Words>
  <Application>Microsoft Macintosh PowerPoint</Application>
  <PresentationFormat>Personalizado</PresentationFormat>
  <Paragraphs>366</Paragraphs>
  <Slides>32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Arial</vt:lpstr>
      <vt:lpstr>Arial Narrow</vt:lpstr>
      <vt:lpstr>Calibri</vt:lpstr>
      <vt:lpstr>Comic Sans MS</vt:lpstr>
      <vt:lpstr>Georgia</vt:lpstr>
      <vt:lpstr>Gill Sans</vt:lpstr>
      <vt:lpstr>Gill Sans Light</vt:lpstr>
      <vt:lpstr>Gill Sans SemiBold</vt:lpstr>
      <vt:lpstr>Helvetica</vt:lpstr>
      <vt:lpstr>Symbol</vt:lpstr>
      <vt:lpstr>Times New Roman</vt:lpstr>
      <vt:lpstr>Trebuchet MS</vt:lpstr>
      <vt:lpstr>Verdana</vt:lpstr>
      <vt:lpstr>Office Theme</vt:lpstr>
      <vt:lpstr>Presentación de PowerPoint</vt:lpstr>
      <vt:lpstr>Métodos analíticos de respuesta rápida</vt:lpstr>
      <vt:lpstr>Definición</vt:lpstr>
      <vt:lpstr>Presentación de PowerPoint</vt:lpstr>
      <vt:lpstr>Presentación de PowerPoint</vt:lpstr>
      <vt:lpstr>Características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Setup: Light gathering</vt:lpstr>
      <vt:lpstr>Presentación de PowerPoint</vt:lpstr>
      <vt:lpstr>Presentación de PowerPoint</vt:lpstr>
      <vt:lpstr>Termografía infrarroja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Analizadores XRF</vt:lpstr>
      <vt:lpstr>Presentación de PowerPoint</vt:lpstr>
      <vt:lpstr>Presentación de PowerPoint</vt:lpstr>
      <vt:lpstr>Presentación de PowerPoint</vt:lpstr>
      <vt:lpstr>RESULTADOS PREVIOS CON LIBS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Tema4</dc:title>
  <dc:creator>Jesus</dc:creator>
  <cp:lastModifiedBy>Microsoft Office User</cp:lastModifiedBy>
  <cp:revision>5</cp:revision>
  <dcterms:created xsi:type="dcterms:W3CDTF">2017-03-14T18:34:50Z</dcterms:created>
  <dcterms:modified xsi:type="dcterms:W3CDTF">2020-04-19T20:02:25Z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2014-03-25T00:00:00Z</vt:filetime>
  </property>
  <property fmtid="{D5CDD505-2E9C-101B-9397-08002B2CF9AE}" pid="3" name="LastSaved">
    <vt:filetime>2017-03-14T00:00:00Z</vt:filetime>
  </property>
</Properties>
</file>